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7559675"/>
  <p:notesSz cx="6797675" cy="9872663"/>
  <p:defaultTextStyle>
    <a:defPPr>
      <a:defRPr lang="it-IT"/>
    </a:defPPr>
    <a:lvl1pPr marL="0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113B-0F9D-4710-839D-553DD04D07D4}" type="datetimeFigureOut">
              <a:rPr lang="it-IT" smtClean="0"/>
              <a:t>27/11/2018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3B56-1496-40D7-8A06-395F90B64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49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6113B-0F9D-4710-839D-553DD04D07D4}" type="datetimeFigureOut">
              <a:rPr lang="it-IT" smtClean="0"/>
              <a:t>27/11/2018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33B56-1496-40D7-8A06-395F90B64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30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74746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5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64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4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56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9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6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2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7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5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9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9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2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445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Personalizzato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valentemassimo</dc:creator>
  <cp:lastModifiedBy>valentemassimo</cp:lastModifiedBy>
  <cp:revision>1</cp:revision>
  <dcterms:created xsi:type="dcterms:W3CDTF">2018-11-27T15:03:35Z</dcterms:created>
  <dcterms:modified xsi:type="dcterms:W3CDTF">2018-11-27T15:03:35Z</dcterms:modified>
</cp:coreProperties>
</file>