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3">
  <p:sldMasterIdLst>
    <p:sldMasterId id="2147483648" r:id="rId1"/>
    <p:sldMasterId id="2147483660" r:id="rId2"/>
  </p:sldMasterIdLst>
  <p:notesMasterIdLst>
    <p:notesMasterId r:id="rId46"/>
  </p:notesMasterIdLst>
  <p:handoutMasterIdLst>
    <p:handoutMasterId r:id="rId47"/>
  </p:handoutMasterIdLst>
  <p:sldIdLst>
    <p:sldId id="840" r:id="rId3"/>
    <p:sldId id="842" r:id="rId4"/>
    <p:sldId id="845" r:id="rId5"/>
    <p:sldId id="846" r:id="rId6"/>
    <p:sldId id="847" r:id="rId7"/>
    <p:sldId id="848" r:id="rId8"/>
    <p:sldId id="849" r:id="rId9"/>
    <p:sldId id="875" r:id="rId10"/>
    <p:sldId id="878" r:id="rId11"/>
    <p:sldId id="877" r:id="rId12"/>
    <p:sldId id="876" r:id="rId13"/>
    <p:sldId id="860" r:id="rId14"/>
    <p:sldId id="861" r:id="rId15"/>
    <p:sldId id="862" r:id="rId16"/>
    <p:sldId id="879" r:id="rId17"/>
    <p:sldId id="880" r:id="rId18"/>
    <p:sldId id="881" r:id="rId19"/>
    <p:sldId id="882" r:id="rId20"/>
    <p:sldId id="883" r:id="rId21"/>
    <p:sldId id="884" r:id="rId22"/>
    <p:sldId id="863" r:id="rId23"/>
    <p:sldId id="864" r:id="rId24"/>
    <p:sldId id="866" r:id="rId25"/>
    <p:sldId id="867" r:id="rId26"/>
    <p:sldId id="868" r:id="rId27"/>
    <p:sldId id="869" r:id="rId28"/>
    <p:sldId id="870" r:id="rId29"/>
    <p:sldId id="871" r:id="rId30"/>
    <p:sldId id="872" r:id="rId31"/>
    <p:sldId id="873" r:id="rId32"/>
    <p:sldId id="841" r:id="rId33"/>
    <p:sldId id="885" r:id="rId34"/>
    <p:sldId id="886" r:id="rId35"/>
    <p:sldId id="887" r:id="rId36"/>
    <p:sldId id="890" r:id="rId37"/>
    <p:sldId id="894" r:id="rId38"/>
    <p:sldId id="895" r:id="rId39"/>
    <p:sldId id="893" r:id="rId40"/>
    <p:sldId id="896" r:id="rId41"/>
    <p:sldId id="891" r:id="rId42"/>
    <p:sldId id="888" r:id="rId43"/>
    <p:sldId id="889" r:id="rId44"/>
    <p:sldId id="874" r:id="rId45"/>
  </p:sldIdLst>
  <p:sldSz cx="10080625" cy="7559675"/>
  <p:notesSz cx="6797675" cy="9872663"/>
  <p:defaultTextStyle>
    <a:defPPr>
      <a:defRPr lang="en-GB"/>
    </a:defPPr>
    <a:lvl1pPr algn="l" defTabSz="449216"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Unicode MS" charset="0"/>
      </a:defRPr>
    </a:lvl1pPr>
    <a:lvl2pPr marL="742873" indent="-285721" algn="l" defTabSz="449216"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Unicode MS" charset="0"/>
      </a:defRPr>
    </a:lvl2pPr>
    <a:lvl3pPr marL="1142881" indent="-228576" algn="l" defTabSz="449216"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Unicode MS" charset="0"/>
      </a:defRPr>
    </a:lvl3pPr>
    <a:lvl4pPr marL="1600034" indent="-228576" algn="l" defTabSz="449216"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Unicode MS" charset="0"/>
      </a:defRPr>
    </a:lvl4pPr>
    <a:lvl5pPr marL="2057187" indent="-228576" algn="l" defTabSz="449216"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Unicode MS" charset="0"/>
      </a:defRPr>
    </a:lvl5pPr>
    <a:lvl6pPr marL="2285763" algn="l" defTabSz="914305" rtl="0" eaLnBrk="1" latinLnBrk="0" hangingPunct="1">
      <a:defRPr kern="1200">
        <a:solidFill>
          <a:schemeClr val="bg1"/>
        </a:solidFill>
        <a:latin typeface="Arial" charset="0"/>
        <a:ea typeface="+mn-ea"/>
        <a:cs typeface="Arial Unicode MS" charset="0"/>
      </a:defRPr>
    </a:lvl6pPr>
    <a:lvl7pPr marL="2742916" algn="l" defTabSz="914305" rtl="0" eaLnBrk="1" latinLnBrk="0" hangingPunct="1">
      <a:defRPr kern="1200">
        <a:solidFill>
          <a:schemeClr val="bg1"/>
        </a:solidFill>
        <a:latin typeface="Arial" charset="0"/>
        <a:ea typeface="+mn-ea"/>
        <a:cs typeface="Arial Unicode MS" charset="0"/>
      </a:defRPr>
    </a:lvl7pPr>
    <a:lvl8pPr marL="3200068" algn="l" defTabSz="914305" rtl="0" eaLnBrk="1" latinLnBrk="0" hangingPunct="1">
      <a:defRPr kern="1200">
        <a:solidFill>
          <a:schemeClr val="bg1"/>
        </a:solidFill>
        <a:latin typeface="Arial" charset="0"/>
        <a:ea typeface="+mn-ea"/>
        <a:cs typeface="Arial Unicode MS" charset="0"/>
      </a:defRPr>
    </a:lvl8pPr>
    <a:lvl9pPr marL="3657221" algn="l" defTabSz="914305" rtl="0" eaLnBrk="1" latinLnBrk="0" hangingPunct="1">
      <a:defRPr kern="1200">
        <a:solidFill>
          <a:schemeClr val="bg1"/>
        </a:solidFill>
        <a:latin typeface="Arial" charset="0"/>
        <a:ea typeface="+mn-ea"/>
        <a:cs typeface="Arial Unicode MS"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rella" initials="M" lastIdx="5" clrIdx="0"/>
  <p:cmAuthor id="1" name="vergnanimirella" initials="v"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CC33"/>
    <a:srgbClr val="0000FF"/>
    <a:srgbClr val="FF6600"/>
    <a:srgbClr val="33CCCC"/>
    <a:srgbClr val="0066CC"/>
    <a:srgbClr val="336699"/>
    <a:srgbClr val="003366"/>
    <a:srgbClr val="0F536B"/>
    <a:srgbClr val="66FF66"/>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4653" autoAdjust="0"/>
    <p:restoredTop sz="86171" autoAdjust="0"/>
  </p:normalViewPr>
  <p:slideViewPr>
    <p:cSldViewPr>
      <p:cViewPr>
        <p:scale>
          <a:sx n="100" d="100"/>
          <a:sy n="100" d="100"/>
        </p:scale>
        <p:origin x="-2436" y="-156"/>
      </p:cViewPr>
      <p:guideLst>
        <p:guide orient="horz" pos="2161"/>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0" d="100"/>
        <a:sy n="100" d="100"/>
      </p:scale>
      <p:origin x="0" y="4680"/>
    </p:cViewPr>
  </p:sorterViewPr>
  <p:notesViewPr>
    <p:cSldViewPr>
      <p:cViewPr>
        <p:scale>
          <a:sx n="66" d="100"/>
          <a:sy n="66" d="100"/>
        </p:scale>
        <p:origin x="-4224" y="-516"/>
      </p:cViewPr>
      <p:guideLst>
        <p:guide orient="horz" pos="2659"/>
        <p:guide pos="19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3"/>
            <a:ext cx="2945862" cy="493097"/>
          </a:xfrm>
          <a:prstGeom prst="rect">
            <a:avLst/>
          </a:prstGeom>
        </p:spPr>
        <p:txBody>
          <a:bodyPr vert="horz" lIns="87936" tIns="43968" rIns="87936" bIns="43968" rtlCol="0"/>
          <a:lstStyle>
            <a:lvl1pPr algn="l">
              <a:defRPr sz="1200"/>
            </a:lvl1pPr>
          </a:lstStyle>
          <a:p>
            <a:endParaRPr lang="it-IT"/>
          </a:p>
        </p:txBody>
      </p:sp>
      <p:sp>
        <p:nvSpPr>
          <p:cNvPr id="3" name="Segnaposto data 2"/>
          <p:cNvSpPr>
            <a:spLocks noGrp="1"/>
          </p:cNvSpPr>
          <p:nvPr>
            <p:ph type="dt" sz="quarter" idx="1"/>
          </p:nvPr>
        </p:nvSpPr>
        <p:spPr>
          <a:xfrm>
            <a:off x="3850296" y="3"/>
            <a:ext cx="2945862" cy="493097"/>
          </a:xfrm>
          <a:prstGeom prst="rect">
            <a:avLst/>
          </a:prstGeom>
        </p:spPr>
        <p:txBody>
          <a:bodyPr vert="horz" lIns="87936" tIns="43968" rIns="87936" bIns="43968" rtlCol="0"/>
          <a:lstStyle>
            <a:lvl1pPr algn="r">
              <a:defRPr sz="1200"/>
            </a:lvl1pPr>
          </a:lstStyle>
          <a:p>
            <a:fld id="{C3209B46-23D5-40AE-80B7-8EF3EE20C24D}" type="datetimeFigureOut">
              <a:rPr lang="it-IT" smtClean="0"/>
              <a:pPr/>
              <a:t>27/11/2018</a:t>
            </a:fld>
            <a:endParaRPr lang="it-IT"/>
          </a:p>
        </p:txBody>
      </p:sp>
      <p:sp>
        <p:nvSpPr>
          <p:cNvPr id="4" name="Segnaposto piè di pagina 3"/>
          <p:cNvSpPr>
            <a:spLocks noGrp="1"/>
          </p:cNvSpPr>
          <p:nvPr>
            <p:ph type="ftr" sz="quarter" idx="2"/>
          </p:nvPr>
        </p:nvSpPr>
        <p:spPr>
          <a:xfrm>
            <a:off x="0" y="9378037"/>
            <a:ext cx="2945862" cy="493097"/>
          </a:xfrm>
          <a:prstGeom prst="rect">
            <a:avLst/>
          </a:prstGeom>
        </p:spPr>
        <p:txBody>
          <a:bodyPr vert="horz" lIns="87936" tIns="43968" rIns="87936" bIns="43968" rtlCol="0" anchor="b"/>
          <a:lstStyle>
            <a:lvl1pPr algn="l">
              <a:defRPr sz="1200"/>
            </a:lvl1pPr>
          </a:lstStyle>
          <a:p>
            <a:endParaRPr lang="it-IT"/>
          </a:p>
        </p:txBody>
      </p:sp>
      <p:sp>
        <p:nvSpPr>
          <p:cNvPr id="5" name="Segnaposto numero diapositiva 4"/>
          <p:cNvSpPr>
            <a:spLocks noGrp="1"/>
          </p:cNvSpPr>
          <p:nvPr>
            <p:ph type="sldNum" sz="quarter" idx="3"/>
          </p:nvPr>
        </p:nvSpPr>
        <p:spPr>
          <a:xfrm>
            <a:off x="3850296" y="9378037"/>
            <a:ext cx="2945862" cy="493097"/>
          </a:xfrm>
          <a:prstGeom prst="rect">
            <a:avLst/>
          </a:prstGeom>
        </p:spPr>
        <p:txBody>
          <a:bodyPr vert="horz" lIns="87936" tIns="43968" rIns="87936" bIns="43968" rtlCol="0" anchor="b"/>
          <a:lstStyle>
            <a:lvl1pPr algn="r">
              <a:defRPr sz="1200"/>
            </a:lvl1pPr>
          </a:lstStyle>
          <a:p>
            <a:fld id="{AA6461B4-65D2-447D-8C26-1E6DAA6684C8}" type="slidenum">
              <a:rPr lang="it-IT" smtClean="0"/>
              <a:pPr/>
              <a:t>‹N›</a:t>
            </a:fld>
            <a:endParaRPr lang="it-IT"/>
          </a:p>
        </p:txBody>
      </p:sp>
    </p:spTree>
    <p:extLst>
      <p:ext uri="{BB962C8B-B14F-4D97-AF65-F5344CB8AC3E}">
        <p14:creationId xmlns:p14="http://schemas.microsoft.com/office/powerpoint/2010/main" val="1712454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AutoShape 1"/>
          <p:cNvSpPr>
            <a:spLocks noChangeArrowheads="1"/>
          </p:cNvSpPr>
          <p:nvPr/>
        </p:nvSpPr>
        <p:spPr bwMode="auto">
          <a:xfrm>
            <a:off x="1" y="2"/>
            <a:ext cx="6797675" cy="9872663"/>
          </a:xfrm>
          <a:prstGeom prst="roundRect">
            <a:avLst>
              <a:gd name="adj" fmla="val 19"/>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513" tIns="41756" rIns="83513" bIns="41756" anchor="ctr"/>
          <a:lstStyle/>
          <a:p>
            <a:endParaRPr lang="it-IT"/>
          </a:p>
        </p:txBody>
      </p:sp>
      <p:sp>
        <p:nvSpPr>
          <p:cNvPr id="14339" name="Rectangle 2"/>
          <p:cNvSpPr>
            <a:spLocks noGrp="1" noRot="1" noChangeAspect="1" noChangeArrowheads="1"/>
          </p:cNvSpPr>
          <p:nvPr>
            <p:ph type="sldImg"/>
          </p:nvPr>
        </p:nvSpPr>
        <p:spPr bwMode="auto">
          <a:xfrm>
            <a:off x="931863" y="750888"/>
            <a:ext cx="4930775" cy="3697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1" name="Rectangle 3"/>
          <p:cNvSpPr>
            <a:spLocks noGrp="1" noChangeArrowheads="1"/>
          </p:cNvSpPr>
          <p:nvPr>
            <p:ph type="body"/>
          </p:nvPr>
        </p:nvSpPr>
        <p:spPr bwMode="auto">
          <a:xfrm>
            <a:off x="679484" y="4689332"/>
            <a:ext cx="5435856" cy="4440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noProof="0" smtClean="0"/>
          </a:p>
        </p:txBody>
      </p:sp>
      <p:sp>
        <p:nvSpPr>
          <p:cNvPr id="2052" name="Rectangle 4"/>
          <p:cNvSpPr>
            <a:spLocks noGrp="1" noChangeArrowheads="1"/>
          </p:cNvSpPr>
          <p:nvPr>
            <p:ph type="hdr"/>
          </p:nvPr>
        </p:nvSpPr>
        <p:spPr bwMode="auto">
          <a:xfrm>
            <a:off x="2" y="1"/>
            <a:ext cx="2947753" cy="491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75000"/>
              </a:lnSpc>
              <a:buClrTx/>
              <a:buFontTx/>
              <a:buNone/>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sz="1300">
                <a:solidFill>
                  <a:srgbClr val="000000"/>
                </a:solidFill>
                <a:latin typeface="Times New Roman" pitchFamily="16" charset="0"/>
              </a:defRPr>
            </a:lvl1pPr>
          </a:lstStyle>
          <a:p>
            <a:pPr>
              <a:defRPr/>
            </a:pPr>
            <a:endParaRPr lang="it-IT"/>
          </a:p>
        </p:txBody>
      </p:sp>
      <p:sp>
        <p:nvSpPr>
          <p:cNvPr id="2053" name="Rectangle 5"/>
          <p:cNvSpPr>
            <a:spLocks noGrp="1" noChangeArrowheads="1"/>
          </p:cNvSpPr>
          <p:nvPr>
            <p:ph type="dt"/>
          </p:nvPr>
        </p:nvSpPr>
        <p:spPr bwMode="auto">
          <a:xfrm>
            <a:off x="3847070" y="1"/>
            <a:ext cx="2947752" cy="491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75000"/>
              </a:lnSpc>
              <a:buClrTx/>
              <a:buFontTx/>
              <a:buNone/>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sz="1300">
                <a:solidFill>
                  <a:srgbClr val="000000"/>
                </a:solidFill>
                <a:latin typeface="Times New Roman" pitchFamily="16" charset="0"/>
              </a:defRPr>
            </a:lvl1pPr>
          </a:lstStyle>
          <a:p>
            <a:pPr>
              <a:defRPr/>
            </a:pPr>
            <a:endParaRPr lang="it-IT"/>
          </a:p>
        </p:txBody>
      </p:sp>
      <p:sp>
        <p:nvSpPr>
          <p:cNvPr id="2054" name="Rectangle 6"/>
          <p:cNvSpPr>
            <a:spLocks noGrp="1" noChangeArrowheads="1"/>
          </p:cNvSpPr>
          <p:nvPr>
            <p:ph type="ftr"/>
          </p:nvPr>
        </p:nvSpPr>
        <p:spPr bwMode="auto">
          <a:xfrm>
            <a:off x="2" y="9378665"/>
            <a:ext cx="2947753" cy="491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75000"/>
              </a:lnSpc>
              <a:buClrTx/>
              <a:buFontTx/>
              <a:buNone/>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sz="1300">
                <a:solidFill>
                  <a:srgbClr val="000000"/>
                </a:solidFill>
                <a:latin typeface="Times New Roman" pitchFamily="16" charset="0"/>
              </a:defRPr>
            </a:lvl1pPr>
          </a:lstStyle>
          <a:p>
            <a:pPr>
              <a:defRPr/>
            </a:pPr>
            <a:endParaRPr lang="it-IT"/>
          </a:p>
        </p:txBody>
      </p:sp>
      <p:sp>
        <p:nvSpPr>
          <p:cNvPr id="2055" name="Rectangle 7"/>
          <p:cNvSpPr>
            <a:spLocks noGrp="1" noChangeArrowheads="1"/>
          </p:cNvSpPr>
          <p:nvPr>
            <p:ph type="sldNum"/>
          </p:nvPr>
        </p:nvSpPr>
        <p:spPr bwMode="auto">
          <a:xfrm>
            <a:off x="3847070" y="9378665"/>
            <a:ext cx="2947752" cy="491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75000"/>
              </a:lnSpc>
              <a:buClrTx/>
              <a:buFontTx/>
              <a:buNone/>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sz="1300">
                <a:solidFill>
                  <a:srgbClr val="000000"/>
                </a:solidFill>
                <a:latin typeface="Times New Roman" pitchFamily="16" charset="0"/>
              </a:defRPr>
            </a:lvl1pPr>
          </a:lstStyle>
          <a:p>
            <a:pPr>
              <a:defRPr/>
            </a:pPr>
            <a:fld id="{C18F8A0A-9FA8-4B2D-8411-F3F5E0051ACA}" type="slidenum">
              <a:rPr lang="it-IT"/>
              <a:pPr>
                <a:defRPr/>
              </a:pPr>
              <a:t>‹N›</a:t>
            </a:fld>
            <a:endParaRPr lang="it-IT"/>
          </a:p>
        </p:txBody>
      </p:sp>
    </p:spTree>
    <p:extLst>
      <p:ext uri="{BB962C8B-B14F-4D97-AF65-F5344CB8AC3E}">
        <p14:creationId xmlns:p14="http://schemas.microsoft.com/office/powerpoint/2010/main" val="153384770"/>
      </p:ext>
    </p:extLst>
  </p:cSld>
  <p:clrMap bg1="lt1" tx1="dk1" bg2="lt2" tx2="dk2" accent1="accent1" accent2="accent2" accent3="accent3" accent4="accent4" accent5="accent5" accent6="accent6" hlink="hlink" folHlink="folHlink"/>
  <p:hf hdr="0" ftr="0" dt="0"/>
  <p:notesStyle>
    <a:lvl1pPr algn="l" defTabSz="449216"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873" indent="-285721" algn="l" defTabSz="449216"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2881" indent="-228576" algn="l" defTabSz="449216"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034" indent="-228576" algn="l" defTabSz="449216"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187" indent="-228576" algn="l" defTabSz="449216"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6"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1"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it.wikipedia.org/wiki/Fango_di_perforazion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p:cNvSpPr>
            <a:spLocks noGrp="1" noChangeArrowheads="1"/>
          </p:cNvSpPr>
          <p:nvPr>
            <p:ph type="sldNum" sz="quarter"/>
          </p:nvPr>
        </p:nvSpPr>
        <p:spPr>
          <a:noFill/>
        </p:spPr>
        <p:txBody>
          <a:bodyPr/>
          <a:lstStyle>
            <a:lvl1pPr eaLnBrk="0">
              <a:tabLst>
                <a:tab pos="0" algn="l"/>
                <a:tab pos="407035" algn="l"/>
                <a:tab pos="815514" algn="l"/>
                <a:tab pos="1223993" algn="l"/>
                <a:tab pos="1632472" algn="l"/>
                <a:tab pos="2040950" algn="l"/>
                <a:tab pos="2449429" algn="l"/>
                <a:tab pos="2857908" algn="l"/>
                <a:tab pos="3266387" algn="l"/>
                <a:tab pos="3674865" algn="l"/>
                <a:tab pos="4083345" algn="l"/>
                <a:tab pos="4491823" algn="l"/>
                <a:tab pos="4900303" algn="l"/>
                <a:tab pos="5308780" algn="l"/>
                <a:tab pos="5717259" algn="l"/>
                <a:tab pos="6125737" algn="l"/>
                <a:tab pos="6534217" algn="l"/>
                <a:tab pos="6942694" algn="l"/>
                <a:tab pos="7351175" algn="l"/>
                <a:tab pos="7759653" algn="l"/>
                <a:tab pos="8168133" algn="l"/>
              </a:tabLst>
              <a:defRPr>
                <a:solidFill>
                  <a:schemeClr val="bg1"/>
                </a:solidFill>
                <a:latin typeface="Arial" charset="0"/>
                <a:cs typeface="Arial Unicode MS" charset="0"/>
              </a:defRPr>
            </a:lvl1pPr>
            <a:lvl2pPr eaLnBrk="0">
              <a:tabLst>
                <a:tab pos="0" algn="l"/>
                <a:tab pos="407035" algn="l"/>
                <a:tab pos="815514" algn="l"/>
                <a:tab pos="1223993" algn="l"/>
                <a:tab pos="1632472" algn="l"/>
                <a:tab pos="2040950" algn="l"/>
                <a:tab pos="2449429" algn="l"/>
                <a:tab pos="2857908" algn="l"/>
                <a:tab pos="3266387" algn="l"/>
                <a:tab pos="3674865" algn="l"/>
                <a:tab pos="4083345" algn="l"/>
                <a:tab pos="4491823" algn="l"/>
                <a:tab pos="4900303" algn="l"/>
                <a:tab pos="5308780" algn="l"/>
                <a:tab pos="5717259" algn="l"/>
                <a:tab pos="6125737" algn="l"/>
                <a:tab pos="6534217" algn="l"/>
                <a:tab pos="6942694" algn="l"/>
                <a:tab pos="7351175" algn="l"/>
                <a:tab pos="7759653" algn="l"/>
                <a:tab pos="8168133" algn="l"/>
              </a:tabLst>
              <a:defRPr>
                <a:solidFill>
                  <a:schemeClr val="bg1"/>
                </a:solidFill>
                <a:latin typeface="Arial" charset="0"/>
                <a:cs typeface="Arial Unicode MS" charset="0"/>
              </a:defRPr>
            </a:lvl2pPr>
            <a:lvl3pPr eaLnBrk="0">
              <a:tabLst>
                <a:tab pos="0" algn="l"/>
                <a:tab pos="407035" algn="l"/>
                <a:tab pos="815514" algn="l"/>
                <a:tab pos="1223993" algn="l"/>
                <a:tab pos="1632472" algn="l"/>
                <a:tab pos="2040950" algn="l"/>
                <a:tab pos="2449429" algn="l"/>
                <a:tab pos="2857908" algn="l"/>
                <a:tab pos="3266387" algn="l"/>
                <a:tab pos="3674865" algn="l"/>
                <a:tab pos="4083345" algn="l"/>
                <a:tab pos="4491823" algn="l"/>
                <a:tab pos="4900303" algn="l"/>
                <a:tab pos="5308780" algn="l"/>
                <a:tab pos="5717259" algn="l"/>
                <a:tab pos="6125737" algn="l"/>
                <a:tab pos="6534217" algn="l"/>
                <a:tab pos="6942694" algn="l"/>
                <a:tab pos="7351175" algn="l"/>
                <a:tab pos="7759653" algn="l"/>
                <a:tab pos="8168133" algn="l"/>
              </a:tabLst>
              <a:defRPr>
                <a:solidFill>
                  <a:schemeClr val="bg1"/>
                </a:solidFill>
                <a:latin typeface="Arial" charset="0"/>
                <a:cs typeface="Arial Unicode MS" charset="0"/>
              </a:defRPr>
            </a:lvl3pPr>
            <a:lvl4pPr eaLnBrk="0">
              <a:tabLst>
                <a:tab pos="0" algn="l"/>
                <a:tab pos="407035" algn="l"/>
                <a:tab pos="815514" algn="l"/>
                <a:tab pos="1223993" algn="l"/>
                <a:tab pos="1632472" algn="l"/>
                <a:tab pos="2040950" algn="l"/>
                <a:tab pos="2449429" algn="l"/>
                <a:tab pos="2857908" algn="l"/>
                <a:tab pos="3266387" algn="l"/>
                <a:tab pos="3674865" algn="l"/>
                <a:tab pos="4083345" algn="l"/>
                <a:tab pos="4491823" algn="l"/>
                <a:tab pos="4900303" algn="l"/>
                <a:tab pos="5308780" algn="l"/>
                <a:tab pos="5717259" algn="l"/>
                <a:tab pos="6125737" algn="l"/>
                <a:tab pos="6534217" algn="l"/>
                <a:tab pos="6942694" algn="l"/>
                <a:tab pos="7351175" algn="l"/>
                <a:tab pos="7759653" algn="l"/>
                <a:tab pos="8168133" algn="l"/>
              </a:tabLst>
              <a:defRPr>
                <a:solidFill>
                  <a:schemeClr val="bg1"/>
                </a:solidFill>
                <a:latin typeface="Arial" charset="0"/>
                <a:cs typeface="Arial Unicode MS" charset="0"/>
              </a:defRPr>
            </a:lvl4pPr>
            <a:lvl5pPr eaLnBrk="0">
              <a:tabLst>
                <a:tab pos="0" algn="l"/>
                <a:tab pos="407035" algn="l"/>
                <a:tab pos="815514" algn="l"/>
                <a:tab pos="1223993" algn="l"/>
                <a:tab pos="1632472" algn="l"/>
                <a:tab pos="2040950" algn="l"/>
                <a:tab pos="2449429" algn="l"/>
                <a:tab pos="2857908" algn="l"/>
                <a:tab pos="3266387" algn="l"/>
                <a:tab pos="3674865" algn="l"/>
                <a:tab pos="4083345" algn="l"/>
                <a:tab pos="4491823" algn="l"/>
                <a:tab pos="4900303" algn="l"/>
                <a:tab pos="5308780" algn="l"/>
                <a:tab pos="5717259" algn="l"/>
                <a:tab pos="6125737" algn="l"/>
                <a:tab pos="6534217" algn="l"/>
                <a:tab pos="6942694" algn="l"/>
                <a:tab pos="7351175" algn="l"/>
                <a:tab pos="7759653" algn="l"/>
                <a:tab pos="8168133" algn="l"/>
              </a:tabLst>
              <a:defRPr>
                <a:solidFill>
                  <a:schemeClr val="bg1"/>
                </a:solidFill>
                <a:latin typeface="Arial" charset="0"/>
                <a:cs typeface="Arial Unicode MS" charset="0"/>
              </a:defRPr>
            </a:lvl5pPr>
            <a:lvl6pPr marL="2286327" indent="-207848" defTabSz="408479" eaLnBrk="0" fontAlgn="base" hangingPunct="0">
              <a:lnSpc>
                <a:spcPct val="93000"/>
              </a:lnSpc>
              <a:spcBef>
                <a:spcPct val="0"/>
              </a:spcBef>
              <a:spcAft>
                <a:spcPct val="0"/>
              </a:spcAft>
              <a:buClr>
                <a:srgbClr val="000000"/>
              </a:buClr>
              <a:buSzPct val="100000"/>
              <a:buFont typeface="Times New Roman" pitchFamily="16" charset="0"/>
              <a:tabLst>
                <a:tab pos="0" algn="l"/>
                <a:tab pos="407035" algn="l"/>
                <a:tab pos="815514" algn="l"/>
                <a:tab pos="1223993" algn="l"/>
                <a:tab pos="1632472" algn="l"/>
                <a:tab pos="2040950" algn="l"/>
                <a:tab pos="2449429" algn="l"/>
                <a:tab pos="2857908" algn="l"/>
                <a:tab pos="3266387" algn="l"/>
                <a:tab pos="3674865" algn="l"/>
                <a:tab pos="4083345" algn="l"/>
                <a:tab pos="4491823" algn="l"/>
                <a:tab pos="4900303" algn="l"/>
                <a:tab pos="5308780" algn="l"/>
                <a:tab pos="5717259" algn="l"/>
                <a:tab pos="6125737" algn="l"/>
                <a:tab pos="6534217" algn="l"/>
                <a:tab pos="6942694" algn="l"/>
                <a:tab pos="7351175" algn="l"/>
                <a:tab pos="7759653" algn="l"/>
                <a:tab pos="8168133" algn="l"/>
              </a:tabLst>
              <a:defRPr>
                <a:solidFill>
                  <a:schemeClr val="bg1"/>
                </a:solidFill>
                <a:latin typeface="Arial" charset="0"/>
                <a:cs typeface="Arial Unicode MS" charset="0"/>
              </a:defRPr>
            </a:lvl6pPr>
            <a:lvl7pPr marL="2702021" indent="-207848" defTabSz="408479" eaLnBrk="0" fontAlgn="base" hangingPunct="0">
              <a:lnSpc>
                <a:spcPct val="93000"/>
              </a:lnSpc>
              <a:spcBef>
                <a:spcPct val="0"/>
              </a:spcBef>
              <a:spcAft>
                <a:spcPct val="0"/>
              </a:spcAft>
              <a:buClr>
                <a:srgbClr val="000000"/>
              </a:buClr>
              <a:buSzPct val="100000"/>
              <a:buFont typeface="Times New Roman" pitchFamily="16" charset="0"/>
              <a:tabLst>
                <a:tab pos="0" algn="l"/>
                <a:tab pos="407035" algn="l"/>
                <a:tab pos="815514" algn="l"/>
                <a:tab pos="1223993" algn="l"/>
                <a:tab pos="1632472" algn="l"/>
                <a:tab pos="2040950" algn="l"/>
                <a:tab pos="2449429" algn="l"/>
                <a:tab pos="2857908" algn="l"/>
                <a:tab pos="3266387" algn="l"/>
                <a:tab pos="3674865" algn="l"/>
                <a:tab pos="4083345" algn="l"/>
                <a:tab pos="4491823" algn="l"/>
                <a:tab pos="4900303" algn="l"/>
                <a:tab pos="5308780" algn="l"/>
                <a:tab pos="5717259" algn="l"/>
                <a:tab pos="6125737" algn="l"/>
                <a:tab pos="6534217" algn="l"/>
                <a:tab pos="6942694" algn="l"/>
                <a:tab pos="7351175" algn="l"/>
                <a:tab pos="7759653" algn="l"/>
                <a:tab pos="8168133" algn="l"/>
              </a:tabLst>
              <a:defRPr>
                <a:solidFill>
                  <a:schemeClr val="bg1"/>
                </a:solidFill>
                <a:latin typeface="Arial" charset="0"/>
                <a:cs typeface="Arial Unicode MS" charset="0"/>
              </a:defRPr>
            </a:lvl7pPr>
            <a:lvl8pPr marL="3117717" indent="-207848" defTabSz="408479" eaLnBrk="0" fontAlgn="base" hangingPunct="0">
              <a:lnSpc>
                <a:spcPct val="93000"/>
              </a:lnSpc>
              <a:spcBef>
                <a:spcPct val="0"/>
              </a:spcBef>
              <a:spcAft>
                <a:spcPct val="0"/>
              </a:spcAft>
              <a:buClr>
                <a:srgbClr val="000000"/>
              </a:buClr>
              <a:buSzPct val="100000"/>
              <a:buFont typeface="Times New Roman" pitchFamily="16" charset="0"/>
              <a:tabLst>
                <a:tab pos="0" algn="l"/>
                <a:tab pos="407035" algn="l"/>
                <a:tab pos="815514" algn="l"/>
                <a:tab pos="1223993" algn="l"/>
                <a:tab pos="1632472" algn="l"/>
                <a:tab pos="2040950" algn="l"/>
                <a:tab pos="2449429" algn="l"/>
                <a:tab pos="2857908" algn="l"/>
                <a:tab pos="3266387" algn="l"/>
                <a:tab pos="3674865" algn="l"/>
                <a:tab pos="4083345" algn="l"/>
                <a:tab pos="4491823" algn="l"/>
                <a:tab pos="4900303" algn="l"/>
                <a:tab pos="5308780" algn="l"/>
                <a:tab pos="5717259" algn="l"/>
                <a:tab pos="6125737" algn="l"/>
                <a:tab pos="6534217" algn="l"/>
                <a:tab pos="6942694" algn="l"/>
                <a:tab pos="7351175" algn="l"/>
                <a:tab pos="7759653" algn="l"/>
                <a:tab pos="8168133" algn="l"/>
              </a:tabLst>
              <a:defRPr>
                <a:solidFill>
                  <a:schemeClr val="bg1"/>
                </a:solidFill>
                <a:latin typeface="Arial" charset="0"/>
                <a:cs typeface="Arial Unicode MS" charset="0"/>
              </a:defRPr>
            </a:lvl8pPr>
            <a:lvl9pPr marL="3533413" indent="-207848" defTabSz="408479" eaLnBrk="0" fontAlgn="base" hangingPunct="0">
              <a:lnSpc>
                <a:spcPct val="93000"/>
              </a:lnSpc>
              <a:spcBef>
                <a:spcPct val="0"/>
              </a:spcBef>
              <a:spcAft>
                <a:spcPct val="0"/>
              </a:spcAft>
              <a:buClr>
                <a:srgbClr val="000000"/>
              </a:buClr>
              <a:buSzPct val="100000"/>
              <a:buFont typeface="Times New Roman" pitchFamily="16" charset="0"/>
              <a:tabLst>
                <a:tab pos="0" algn="l"/>
                <a:tab pos="407035" algn="l"/>
                <a:tab pos="815514" algn="l"/>
                <a:tab pos="1223993" algn="l"/>
                <a:tab pos="1632472" algn="l"/>
                <a:tab pos="2040950" algn="l"/>
                <a:tab pos="2449429" algn="l"/>
                <a:tab pos="2857908" algn="l"/>
                <a:tab pos="3266387" algn="l"/>
                <a:tab pos="3674865" algn="l"/>
                <a:tab pos="4083345" algn="l"/>
                <a:tab pos="4491823" algn="l"/>
                <a:tab pos="4900303" algn="l"/>
                <a:tab pos="5308780" algn="l"/>
                <a:tab pos="5717259" algn="l"/>
                <a:tab pos="6125737" algn="l"/>
                <a:tab pos="6534217" algn="l"/>
                <a:tab pos="6942694" algn="l"/>
                <a:tab pos="7351175" algn="l"/>
                <a:tab pos="7759653" algn="l"/>
                <a:tab pos="8168133" algn="l"/>
              </a:tabLst>
              <a:defRPr>
                <a:solidFill>
                  <a:schemeClr val="bg1"/>
                </a:solidFill>
                <a:latin typeface="Arial" charset="0"/>
                <a:cs typeface="Arial Unicode MS" charset="0"/>
              </a:defRPr>
            </a:lvl9pPr>
          </a:lstStyle>
          <a:p>
            <a:pPr eaLnBrk="1"/>
            <a:fld id="{F84ECD2E-4EF4-443E-AD75-21B421878C56}" type="slidenum">
              <a:rPr lang="it-IT" smtClean="0">
                <a:solidFill>
                  <a:srgbClr val="000000"/>
                </a:solidFill>
                <a:latin typeface="Times New Roman" pitchFamily="16" charset="0"/>
              </a:rPr>
              <a:pPr eaLnBrk="1"/>
              <a:t>1</a:t>
            </a:fld>
            <a:endParaRPr lang="it-IT" smtClean="0">
              <a:solidFill>
                <a:srgbClr val="000000"/>
              </a:solidFill>
              <a:latin typeface="Times New Roman" pitchFamily="16" charset="0"/>
            </a:endParaRPr>
          </a:p>
        </p:txBody>
      </p:sp>
      <p:sp>
        <p:nvSpPr>
          <p:cNvPr id="15363" name="Rectangle 1"/>
          <p:cNvSpPr>
            <a:spLocks noGrp="1" noRot="1" noChangeAspect="1" noChangeArrowheads="1" noTextEdit="1"/>
          </p:cNvSpPr>
          <p:nvPr>
            <p:ph type="sldImg"/>
          </p:nvPr>
        </p:nvSpPr>
        <p:spPr>
          <a:xfrm>
            <a:off x="930275" y="749300"/>
            <a:ext cx="4937125" cy="3703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p:cNvSpPr>
            <a:spLocks noGrp="1" noChangeArrowheads="1"/>
          </p:cNvSpPr>
          <p:nvPr>
            <p:ph type="body" idx="1"/>
          </p:nvPr>
        </p:nvSpPr>
        <p:spPr>
          <a:xfrm>
            <a:off x="679484" y="4689334"/>
            <a:ext cx="5438710" cy="4443064"/>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10</a:t>
            </a:fld>
            <a:endParaRPr lang="it-IT"/>
          </a:p>
        </p:txBody>
      </p:sp>
    </p:spTree>
    <p:extLst>
      <p:ext uri="{BB962C8B-B14F-4D97-AF65-F5344CB8AC3E}">
        <p14:creationId xmlns:p14="http://schemas.microsoft.com/office/powerpoint/2010/main" val="186589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baseline="0" dirty="0" smtClean="0">
              <a:solidFill>
                <a:schemeClr val="tx1"/>
              </a:solidFill>
              <a:latin typeface="Arial" pitchFamily="34" charset="0"/>
              <a:cs typeface="Arial" pitchFamily="34" charset="0"/>
            </a:endParaRPr>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11</a:t>
            </a:fld>
            <a:endParaRPr lang="it-IT"/>
          </a:p>
        </p:txBody>
      </p:sp>
    </p:spTree>
    <p:extLst>
      <p:ext uri="{BB962C8B-B14F-4D97-AF65-F5344CB8AC3E}">
        <p14:creationId xmlns:p14="http://schemas.microsoft.com/office/powerpoint/2010/main" val="3666499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pPr>
              <a:defRPr/>
            </a:pPr>
            <a:fld id="{C18F8A0A-9FA8-4B2D-8411-F3F5E0051ACA}" type="slidenum">
              <a:rPr lang="it-IT" sz="900">
                <a:latin typeface="Arial" pitchFamily="34" charset="0"/>
                <a:cs typeface="Arial" pitchFamily="34" charset="0"/>
              </a:rPr>
              <a:pPr>
                <a:defRPr/>
              </a:pPr>
              <a:t>12</a:t>
            </a:fld>
            <a:endParaRPr lang="it-IT" sz="900" dirty="0">
              <a:latin typeface="Arial" pitchFamily="34" charset="0"/>
              <a:cs typeface="Arial" pitchFamily="34" charset="0"/>
            </a:endParaRPr>
          </a:p>
        </p:txBody>
      </p:sp>
    </p:spTree>
    <p:extLst>
      <p:ext uri="{BB962C8B-B14F-4D97-AF65-F5344CB8AC3E}">
        <p14:creationId xmlns:p14="http://schemas.microsoft.com/office/powerpoint/2010/main" val="3695297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pPr>
              <a:defRPr/>
            </a:pPr>
            <a:fld id="{C18F8A0A-9FA8-4B2D-8411-F3F5E0051ACA}" type="slidenum">
              <a:rPr lang="it-IT" sz="900">
                <a:latin typeface="Arial" pitchFamily="34" charset="0"/>
                <a:cs typeface="Arial" pitchFamily="34" charset="0"/>
              </a:rPr>
              <a:pPr>
                <a:defRPr/>
              </a:pPr>
              <a:t>13</a:t>
            </a:fld>
            <a:endParaRPr lang="it-IT" sz="900" dirty="0">
              <a:latin typeface="Arial" pitchFamily="34" charset="0"/>
              <a:cs typeface="Arial" pitchFamily="34" charset="0"/>
            </a:endParaRPr>
          </a:p>
        </p:txBody>
      </p:sp>
    </p:spTree>
    <p:extLst>
      <p:ext uri="{BB962C8B-B14F-4D97-AF65-F5344CB8AC3E}">
        <p14:creationId xmlns:p14="http://schemas.microsoft.com/office/powerpoint/2010/main" val="3695297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14</a:t>
            </a:fld>
            <a:endParaRPr lang="it-IT"/>
          </a:p>
        </p:txBody>
      </p:sp>
    </p:spTree>
    <p:extLst>
      <p:ext uri="{BB962C8B-B14F-4D97-AF65-F5344CB8AC3E}">
        <p14:creationId xmlns:p14="http://schemas.microsoft.com/office/powerpoint/2010/main" val="4039057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15</a:t>
            </a:fld>
            <a:endParaRPr lang="it-IT"/>
          </a:p>
        </p:txBody>
      </p:sp>
    </p:spTree>
    <p:extLst>
      <p:ext uri="{BB962C8B-B14F-4D97-AF65-F5344CB8AC3E}">
        <p14:creationId xmlns:p14="http://schemas.microsoft.com/office/powerpoint/2010/main" val="3453260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16</a:t>
            </a:fld>
            <a:endParaRPr lang="it-IT"/>
          </a:p>
        </p:txBody>
      </p:sp>
    </p:spTree>
    <p:extLst>
      <p:ext uri="{BB962C8B-B14F-4D97-AF65-F5344CB8AC3E}">
        <p14:creationId xmlns:p14="http://schemas.microsoft.com/office/powerpoint/2010/main" val="544559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17</a:t>
            </a:fld>
            <a:endParaRPr lang="it-IT"/>
          </a:p>
        </p:txBody>
      </p:sp>
    </p:spTree>
    <p:extLst>
      <p:ext uri="{BB962C8B-B14F-4D97-AF65-F5344CB8AC3E}">
        <p14:creationId xmlns:p14="http://schemas.microsoft.com/office/powerpoint/2010/main" val="649575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18</a:t>
            </a:fld>
            <a:endParaRPr lang="it-IT"/>
          </a:p>
        </p:txBody>
      </p:sp>
    </p:spTree>
    <p:extLst>
      <p:ext uri="{BB962C8B-B14F-4D97-AF65-F5344CB8AC3E}">
        <p14:creationId xmlns:p14="http://schemas.microsoft.com/office/powerpoint/2010/main" val="4227789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19</a:t>
            </a:fld>
            <a:endParaRPr lang="it-IT"/>
          </a:p>
        </p:txBody>
      </p:sp>
    </p:spTree>
    <p:extLst>
      <p:ext uri="{BB962C8B-B14F-4D97-AF65-F5344CB8AC3E}">
        <p14:creationId xmlns:p14="http://schemas.microsoft.com/office/powerpoint/2010/main" val="3792262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dirty="0" smtClean="0">
                <a:solidFill>
                  <a:schemeClr val="tx1"/>
                </a:solidFill>
                <a:latin typeface="Arial" pitchFamily="34" charset="0"/>
                <a:cs typeface="Arial" pitchFamily="34" charset="0"/>
              </a:rPr>
              <a:t>Questa immagine per inquadrare</a:t>
            </a:r>
            <a:r>
              <a:rPr lang="it-IT" baseline="0" dirty="0" smtClean="0">
                <a:solidFill>
                  <a:schemeClr val="tx1"/>
                </a:solidFill>
                <a:latin typeface="Arial" pitchFamily="34" charset="0"/>
                <a:cs typeface="Arial" pitchFamily="34" charset="0"/>
              </a:rPr>
              <a:t> territorialmente i bacini del Torrente Baganza e del Torrente Parma, che trovano la loro confluenza proprio in corrispondenza della c</a:t>
            </a:r>
            <a:r>
              <a:rPr lang="it-IT" dirty="0" smtClean="0">
                <a:solidFill>
                  <a:schemeClr val="tx1"/>
                </a:solidFill>
                <a:latin typeface="Arial" pitchFamily="34" charset="0"/>
                <a:cs typeface="Arial" pitchFamily="34" charset="0"/>
              </a:rPr>
              <a:t>ittà di Parma appena a monte di</a:t>
            </a:r>
            <a:r>
              <a:rPr lang="it-IT" baseline="0" dirty="0" smtClean="0">
                <a:solidFill>
                  <a:schemeClr val="tx1"/>
                </a:solidFill>
                <a:latin typeface="Arial" pitchFamily="34" charset="0"/>
                <a:cs typeface="Arial" pitchFamily="34" charset="0"/>
              </a:rPr>
              <a:t> Ponte Italia.</a:t>
            </a:r>
          </a:p>
          <a:p>
            <a:pPr algn="just"/>
            <a:r>
              <a:rPr lang="it-IT" baseline="0" dirty="0" smtClean="0">
                <a:solidFill>
                  <a:schemeClr val="tx1"/>
                </a:solidFill>
                <a:latin typeface="Arial" pitchFamily="34" charset="0"/>
                <a:cs typeface="Arial" pitchFamily="34" charset="0"/>
              </a:rPr>
              <a:t>Questa peculiarità aumenta infatti il grado di criticità ed espone ad un rischio molto elevato sia la città di Parma che l’abitato di Colorno.</a:t>
            </a:r>
          </a:p>
          <a:p>
            <a:pPr algn="just"/>
            <a:r>
              <a:rPr lang="it-IT" dirty="0">
                <a:solidFill>
                  <a:schemeClr val="tx1"/>
                </a:solidFill>
                <a:latin typeface="Arial" pitchFamily="34" charset="0"/>
                <a:cs typeface="Arial" pitchFamily="34" charset="0"/>
              </a:rPr>
              <a:t>Criticità idraulica già riconosciuta nei documenti tecnici della Commissione de Marchi del 1966,  ma ribadita nel Piano di Gestione del rischio alluvioni, approvato il 3 marzo 2016, in cui i torrenti Parma e Baganza dal Comune di Parma alla confluenza in Po vengono individuati </a:t>
            </a:r>
            <a:r>
              <a:rPr lang="it-IT" b="1" dirty="0">
                <a:solidFill>
                  <a:schemeClr val="tx1"/>
                </a:solidFill>
                <a:latin typeface="Arial" pitchFamily="34" charset="0"/>
                <a:cs typeface="Arial" pitchFamily="34" charset="0"/>
              </a:rPr>
              <a:t>come ARS (Area a rischio significativo di alluvione)</a:t>
            </a:r>
            <a:r>
              <a:rPr lang="it-IT" b="1" dirty="0"/>
              <a:t> </a:t>
            </a:r>
            <a:r>
              <a:rPr lang="it-IT" dirty="0"/>
              <a:t>e per la quale si individua la ne</a:t>
            </a:r>
            <a:r>
              <a:rPr lang="it-IT" dirty="0">
                <a:solidFill>
                  <a:schemeClr val="tx1"/>
                </a:solidFill>
                <a:latin typeface="Arial" pitchFamily="34" charset="0"/>
                <a:cs typeface="Arial" pitchFamily="34" charset="0"/>
              </a:rPr>
              <a:t>cessità di completare il sistema di laminazione.</a:t>
            </a:r>
          </a:p>
          <a:p>
            <a:pPr algn="just"/>
            <a:r>
              <a:rPr lang="it-IT" dirty="0">
                <a:solidFill>
                  <a:schemeClr val="tx1"/>
                </a:solidFill>
                <a:latin typeface="Arial" pitchFamily="34" charset="0"/>
                <a:cs typeface="Arial" pitchFamily="34" charset="0"/>
              </a:rPr>
              <a:t>La realizzazione e la messa in esercizio nel novembre 2005 della cassa sul Torrente Parma ha ridotto si il rischio idraulico ma non ha garantito ancora un adeguato grado di sicurezza.</a:t>
            </a:r>
          </a:p>
          <a:p>
            <a:pPr algn="just"/>
            <a:endParaRPr lang="it-IT" baseline="0" dirty="0" smtClean="0">
              <a:solidFill>
                <a:schemeClr val="tx1"/>
              </a:solidFill>
              <a:latin typeface="Arial" pitchFamily="34" charset="0"/>
              <a:cs typeface="Arial" pitchFamily="34" charset="0"/>
            </a:endParaRPr>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2</a:t>
            </a:fld>
            <a:endParaRPr lang="it-IT"/>
          </a:p>
        </p:txBody>
      </p:sp>
    </p:spTree>
    <p:extLst>
      <p:ext uri="{BB962C8B-B14F-4D97-AF65-F5344CB8AC3E}">
        <p14:creationId xmlns:p14="http://schemas.microsoft.com/office/powerpoint/2010/main" val="3666499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20</a:t>
            </a:fld>
            <a:endParaRPr lang="it-IT"/>
          </a:p>
        </p:txBody>
      </p:sp>
    </p:spTree>
    <p:extLst>
      <p:ext uri="{BB962C8B-B14F-4D97-AF65-F5344CB8AC3E}">
        <p14:creationId xmlns:p14="http://schemas.microsoft.com/office/powerpoint/2010/main" val="1280520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p:cNvSpPr>
            <a:spLocks noGrp="1" noChangeArrowheads="1"/>
          </p:cNvSpPr>
          <p:nvPr>
            <p:ph type="sldNum" sz="quarter"/>
          </p:nvPr>
        </p:nvSpPr>
        <p:spPr>
          <a:noFill/>
        </p:spPr>
        <p:txBody>
          <a:bodyPr/>
          <a:lstStyle>
            <a:lvl1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1pPr>
            <a:lvl2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2pPr>
            <a:lvl3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3pPr>
            <a:lvl4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4pPr>
            <a:lvl5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5pPr>
            <a:lvl6pPr marL="2296595" indent="-208781" defTabSz="410314" eaLnBrk="0" fontAlgn="base" hangingPunct="0">
              <a:lnSpc>
                <a:spcPct val="93000"/>
              </a:lnSpc>
              <a:spcBef>
                <a:spcPct val="0"/>
              </a:spcBef>
              <a:spcAft>
                <a:spcPct val="0"/>
              </a:spcAft>
              <a:buClr>
                <a:srgbClr val="000000"/>
              </a:buClr>
              <a:buSzPct val="100000"/>
              <a:buFont typeface="Times New Roman" pitchFamily="16" charset="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6pPr>
            <a:lvl7pPr marL="2714157" indent="-208781" defTabSz="410314" eaLnBrk="0" fontAlgn="base" hangingPunct="0">
              <a:lnSpc>
                <a:spcPct val="93000"/>
              </a:lnSpc>
              <a:spcBef>
                <a:spcPct val="0"/>
              </a:spcBef>
              <a:spcAft>
                <a:spcPct val="0"/>
              </a:spcAft>
              <a:buClr>
                <a:srgbClr val="000000"/>
              </a:buClr>
              <a:buSzPct val="100000"/>
              <a:buFont typeface="Times New Roman" pitchFamily="16" charset="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7pPr>
            <a:lvl8pPr marL="3131719" indent="-208781" defTabSz="410314" eaLnBrk="0" fontAlgn="base" hangingPunct="0">
              <a:lnSpc>
                <a:spcPct val="93000"/>
              </a:lnSpc>
              <a:spcBef>
                <a:spcPct val="0"/>
              </a:spcBef>
              <a:spcAft>
                <a:spcPct val="0"/>
              </a:spcAft>
              <a:buClr>
                <a:srgbClr val="000000"/>
              </a:buClr>
              <a:buSzPct val="100000"/>
              <a:buFont typeface="Times New Roman" pitchFamily="16" charset="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8pPr>
            <a:lvl9pPr marL="3549283" indent="-208781" defTabSz="410314" eaLnBrk="0" fontAlgn="base" hangingPunct="0">
              <a:lnSpc>
                <a:spcPct val="93000"/>
              </a:lnSpc>
              <a:spcBef>
                <a:spcPct val="0"/>
              </a:spcBef>
              <a:spcAft>
                <a:spcPct val="0"/>
              </a:spcAft>
              <a:buClr>
                <a:srgbClr val="000000"/>
              </a:buClr>
              <a:buSzPct val="100000"/>
              <a:buFont typeface="Times New Roman" pitchFamily="16" charset="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9pPr>
          </a:lstStyle>
          <a:p>
            <a:pPr eaLnBrk="1"/>
            <a:fld id="{2D13A0BB-A803-4F87-B35E-548E20B7D1D6}" type="slidenum">
              <a:rPr lang="it-IT" smtClean="0">
                <a:solidFill>
                  <a:srgbClr val="000000"/>
                </a:solidFill>
                <a:latin typeface="Times New Roman" pitchFamily="16" charset="0"/>
              </a:rPr>
              <a:pPr eaLnBrk="1"/>
              <a:t>21</a:t>
            </a:fld>
            <a:endParaRPr lang="it-IT" smtClean="0">
              <a:solidFill>
                <a:srgbClr val="000000"/>
              </a:solidFill>
              <a:latin typeface="Times New Roman" pitchFamily="16" charset="0"/>
            </a:endParaRPr>
          </a:p>
        </p:txBody>
      </p:sp>
      <p:sp>
        <p:nvSpPr>
          <p:cNvPr id="16387" name="Rectangle 1"/>
          <p:cNvSpPr>
            <a:spLocks noGrp="1" noRot="1" noChangeAspect="1" noChangeArrowheads="1" noTextEdit="1"/>
          </p:cNvSpPr>
          <p:nvPr>
            <p:ph type="sldImg"/>
          </p:nvPr>
        </p:nvSpPr>
        <p:spPr>
          <a:xfrm>
            <a:off x="931863" y="750888"/>
            <a:ext cx="4933950" cy="37004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Segnaposto note 1"/>
          <p:cNvSpPr>
            <a:spLocks noGrp="1"/>
          </p:cNvSpPr>
          <p:nvPr>
            <p:ph type="body" idx="10"/>
          </p:nvPr>
        </p:nvSpPr>
        <p:spPr/>
        <p:txBody>
          <a:bodyPr/>
          <a:lstStyle/>
          <a:p>
            <a:pPr algn="just"/>
            <a:r>
              <a:rPr lang="it-IT" sz="1200" b="1" u="sng" kern="1200" dirty="0" smtClean="0">
                <a:solidFill>
                  <a:schemeClr val="tx1"/>
                </a:solidFill>
                <a:latin typeface="Times New Roman" pitchFamily="16" charset="0"/>
                <a:ea typeface="+mn-ea"/>
                <a:cs typeface="+mn-cs"/>
              </a:rPr>
              <a:t>Manufatti:</a:t>
            </a:r>
          </a:p>
          <a:p>
            <a:pPr algn="just"/>
            <a:r>
              <a:rPr lang="it-IT" sz="1200" kern="1200" dirty="0" smtClean="0">
                <a:solidFill>
                  <a:schemeClr val="tx1"/>
                </a:solidFill>
                <a:latin typeface="Times New Roman" pitchFamily="16" charset="0"/>
                <a:ea typeface="+mn-ea"/>
                <a:cs typeface="+mn-cs"/>
              </a:rPr>
              <a:t>La cassa è stata progettata con tre manufatti in calcestruzzo che ne consentono la regolazione idraulica:</a:t>
            </a:r>
          </a:p>
          <a:p>
            <a:pPr algn="just"/>
            <a:r>
              <a:rPr lang="it-IT" sz="1200" i="1" u="sng" kern="1200" dirty="0" smtClean="0">
                <a:solidFill>
                  <a:srgbClr val="FF0000"/>
                </a:solidFill>
                <a:latin typeface="Times New Roman" pitchFamily="16" charset="0"/>
                <a:ea typeface="+mn-ea"/>
                <a:cs typeface="+mn-cs"/>
              </a:rPr>
              <a:t>Manufatto A:</a:t>
            </a:r>
            <a:r>
              <a:rPr lang="it-IT" sz="1200" kern="1200" dirty="0" smtClean="0">
                <a:solidFill>
                  <a:schemeClr val="tx1"/>
                </a:solidFill>
                <a:latin typeface="Times New Roman" pitchFamily="16" charset="0"/>
                <a:ea typeface="+mn-ea"/>
                <a:cs typeface="+mn-cs"/>
              </a:rPr>
              <a:t> </a:t>
            </a:r>
          </a:p>
          <a:p>
            <a:pPr algn="just"/>
            <a:r>
              <a:rPr lang="it-IT" sz="1200" kern="1200" dirty="0" smtClean="0">
                <a:solidFill>
                  <a:schemeClr val="tx1"/>
                </a:solidFill>
                <a:latin typeface="Times New Roman" pitchFamily="16" charset="0"/>
                <a:ea typeface="+mn-ea"/>
                <a:cs typeface="+mn-cs"/>
              </a:rPr>
              <a:t>consente la regolazione del comparto 1 della cassa.</a:t>
            </a:r>
          </a:p>
          <a:p>
            <a:pPr algn="just"/>
            <a:r>
              <a:rPr lang="it-IT" sz="1200" i="1" u="sng" kern="1200" dirty="0" smtClean="0">
                <a:solidFill>
                  <a:schemeClr val="accent1"/>
                </a:solidFill>
                <a:latin typeface="Times New Roman" pitchFamily="16" charset="0"/>
                <a:ea typeface="+mn-ea"/>
                <a:cs typeface="+mn-cs"/>
              </a:rPr>
              <a:t>Manufatto B:</a:t>
            </a:r>
            <a:r>
              <a:rPr lang="it-IT" sz="1200" kern="1200" dirty="0" smtClean="0">
                <a:solidFill>
                  <a:schemeClr val="accent1"/>
                </a:solidFill>
                <a:latin typeface="Times New Roman" pitchFamily="16" charset="0"/>
                <a:ea typeface="+mn-ea"/>
                <a:cs typeface="+mn-cs"/>
              </a:rPr>
              <a:t> </a:t>
            </a:r>
          </a:p>
          <a:p>
            <a:pPr algn="just"/>
            <a:r>
              <a:rPr lang="it-IT" sz="1200" kern="1200" dirty="0" smtClean="0">
                <a:solidFill>
                  <a:schemeClr val="tx1"/>
                </a:solidFill>
                <a:latin typeface="Times New Roman" pitchFamily="16" charset="0"/>
                <a:ea typeface="+mn-ea"/>
                <a:cs typeface="+mn-cs"/>
              </a:rPr>
              <a:t>delimita e collega il comparto 1 col comparto 2 della cassa.</a:t>
            </a:r>
          </a:p>
          <a:p>
            <a:pPr algn="just"/>
            <a:r>
              <a:rPr lang="it-IT" sz="1200" i="1" u="sng" kern="1200" dirty="0" smtClean="0">
                <a:solidFill>
                  <a:schemeClr val="accent2"/>
                </a:solidFill>
                <a:latin typeface="Times New Roman" pitchFamily="16" charset="0"/>
                <a:ea typeface="+mn-ea"/>
                <a:cs typeface="+mn-cs"/>
              </a:rPr>
              <a:t>Manufatto C:</a:t>
            </a:r>
            <a:r>
              <a:rPr lang="it-IT" sz="1200" kern="1200" dirty="0" smtClean="0">
                <a:solidFill>
                  <a:schemeClr val="accent2"/>
                </a:solidFill>
                <a:latin typeface="Times New Roman" pitchFamily="16" charset="0"/>
                <a:ea typeface="+mn-ea"/>
                <a:cs typeface="+mn-cs"/>
              </a:rPr>
              <a:t> </a:t>
            </a:r>
          </a:p>
          <a:p>
            <a:pPr algn="just"/>
            <a:r>
              <a:rPr lang="it-IT" sz="1200" kern="1200" dirty="0" smtClean="0">
                <a:solidFill>
                  <a:schemeClr val="tx1"/>
                </a:solidFill>
                <a:latin typeface="Times New Roman" pitchFamily="16" charset="0"/>
                <a:ea typeface="+mn-ea"/>
                <a:cs typeface="+mn-cs"/>
              </a:rPr>
              <a:t>consente lo svuotamento del comparto 2 della cassa.</a:t>
            </a:r>
          </a:p>
          <a:p>
            <a:pPr algn="just"/>
            <a:r>
              <a:rPr lang="it-IT" sz="1200" kern="1200" dirty="0" smtClean="0">
                <a:solidFill>
                  <a:schemeClr val="tx1"/>
                </a:solidFill>
                <a:latin typeface="Times New Roman" pitchFamily="16" charset="0"/>
                <a:ea typeface="+mn-ea"/>
                <a:cs typeface="+mn-cs"/>
              </a:rPr>
              <a:t>Tutte le strutture, manufatti e ponti, sono state progettate considerando una vita nominale di </a:t>
            </a:r>
            <a:r>
              <a:rPr lang="it-IT" sz="1200" b="1" kern="1200" dirty="0" smtClean="0">
                <a:solidFill>
                  <a:schemeClr val="tx1"/>
                </a:solidFill>
                <a:latin typeface="Times New Roman" pitchFamily="16" charset="0"/>
                <a:ea typeface="+mn-ea"/>
                <a:cs typeface="+mn-cs"/>
              </a:rPr>
              <a:t>100 anni </a:t>
            </a:r>
            <a:r>
              <a:rPr lang="it-IT" sz="1200" kern="1200" dirty="0" smtClean="0">
                <a:solidFill>
                  <a:schemeClr val="tx1"/>
                </a:solidFill>
                <a:latin typeface="Times New Roman" pitchFamily="16" charset="0"/>
                <a:ea typeface="+mn-ea"/>
                <a:cs typeface="+mn-cs"/>
              </a:rPr>
              <a:t>ed una </a:t>
            </a:r>
            <a:r>
              <a:rPr lang="it-IT" sz="1200" b="1" kern="1200" dirty="0" smtClean="0">
                <a:solidFill>
                  <a:schemeClr val="tx1"/>
                </a:solidFill>
                <a:latin typeface="Times New Roman" pitchFamily="16" charset="0"/>
                <a:ea typeface="+mn-ea"/>
                <a:cs typeface="+mn-cs"/>
              </a:rPr>
              <a:t>classe d’uso IV</a:t>
            </a:r>
            <a:r>
              <a:rPr lang="it-IT" sz="1200" kern="1200" dirty="0" smtClean="0">
                <a:solidFill>
                  <a:schemeClr val="tx1"/>
                </a:solidFill>
                <a:latin typeface="Times New Roman" pitchFamily="16" charset="0"/>
                <a:ea typeface="+mn-ea"/>
                <a:cs typeface="+mn-cs"/>
              </a:rPr>
              <a:t>.</a:t>
            </a:r>
          </a:p>
          <a:p>
            <a:pPr algn="just"/>
            <a:r>
              <a:rPr lang="it-IT" sz="1200" kern="1200" dirty="0" smtClean="0">
                <a:solidFill>
                  <a:schemeClr val="tx1"/>
                </a:solidFill>
                <a:latin typeface="Times New Roman" pitchFamily="16" charset="0"/>
                <a:ea typeface="+mn-ea"/>
                <a:cs typeface="+mn-cs"/>
              </a:rPr>
              <a:t>Le verifiche strutturali sono state eseguite in accordo con il </a:t>
            </a:r>
            <a:r>
              <a:rPr lang="it-IT" sz="1200" b="1" kern="1200" dirty="0" smtClean="0">
                <a:solidFill>
                  <a:schemeClr val="tx1"/>
                </a:solidFill>
                <a:latin typeface="Times New Roman" pitchFamily="16" charset="0"/>
                <a:ea typeface="+mn-ea"/>
                <a:cs typeface="+mn-cs"/>
              </a:rPr>
              <a:t>D.M. 14.01.2008 </a:t>
            </a:r>
            <a:r>
              <a:rPr lang="it-IT" sz="1200" kern="1200" dirty="0" smtClean="0">
                <a:solidFill>
                  <a:schemeClr val="tx1"/>
                </a:solidFill>
                <a:latin typeface="Times New Roman" pitchFamily="16" charset="0"/>
                <a:ea typeface="+mn-ea"/>
                <a:cs typeface="+mn-cs"/>
              </a:rPr>
              <a:t>(Norme Tecniche per le Costruzioni) e con il </a:t>
            </a:r>
            <a:r>
              <a:rPr lang="it-IT" sz="1200" b="1" kern="1200" dirty="0" smtClean="0">
                <a:solidFill>
                  <a:schemeClr val="tx1"/>
                </a:solidFill>
                <a:latin typeface="Times New Roman" pitchFamily="16" charset="0"/>
                <a:ea typeface="+mn-ea"/>
                <a:cs typeface="+mn-cs"/>
              </a:rPr>
              <a:t>D.M. 26.06.2014 </a:t>
            </a:r>
            <a:r>
              <a:rPr lang="it-IT" sz="1200" kern="1200" dirty="0" smtClean="0">
                <a:solidFill>
                  <a:schemeClr val="tx1"/>
                </a:solidFill>
                <a:latin typeface="Times New Roman" pitchFamily="16" charset="0"/>
                <a:ea typeface="+mn-ea"/>
                <a:cs typeface="+mn-cs"/>
              </a:rPr>
              <a:t>(Norme tecniche per la progettazione e la costruzione degli sbarramenti di ritenuta - dighe e traverse) e risultano tutte soddisfatte</a:t>
            </a:r>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22</a:t>
            </a:fld>
            <a:endParaRPr lang="it-IT"/>
          </a:p>
        </p:txBody>
      </p:sp>
    </p:spTree>
    <p:extLst>
      <p:ext uri="{BB962C8B-B14F-4D97-AF65-F5344CB8AC3E}">
        <p14:creationId xmlns:p14="http://schemas.microsoft.com/office/powerpoint/2010/main" val="3819808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200" b="1" i="1" u="sng" kern="1200" dirty="0" smtClean="0">
                <a:solidFill>
                  <a:srgbClr val="0F536B"/>
                </a:solidFill>
                <a:latin typeface="Times New Roman" pitchFamily="16" charset="0"/>
                <a:ea typeface="+mn-ea"/>
                <a:cs typeface="+mn-cs"/>
              </a:rPr>
              <a:t>Manufatto A:</a:t>
            </a:r>
            <a:r>
              <a:rPr lang="it-IT" sz="1200" kern="1200" dirty="0" smtClean="0">
                <a:solidFill>
                  <a:schemeClr val="tx1"/>
                </a:solidFill>
                <a:latin typeface="Times New Roman" pitchFamily="16" charset="0"/>
                <a:ea typeface="+mn-ea"/>
                <a:cs typeface="+mn-cs"/>
              </a:rPr>
              <a:t> alto 11.90 m, a gravità ordinaria, in conci suddivisi da giunti </a:t>
            </a:r>
            <a:r>
              <a:rPr lang="it-IT" sz="1200" kern="1200" dirty="0" err="1" smtClean="0">
                <a:solidFill>
                  <a:schemeClr val="tx1"/>
                </a:solidFill>
                <a:latin typeface="Times New Roman" pitchFamily="16" charset="0"/>
                <a:ea typeface="+mn-ea"/>
                <a:cs typeface="+mn-cs"/>
              </a:rPr>
              <a:t>permamenti</a:t>
            </a:r>
            <a:r>
              <a:rPr lang="it-IT" sz="1200" kern="1200" dirty="0" smtClean="0">
                <a:solidFill>
                  <a:schemeClr val="tx1"/>
                </a:solidFill>
                <a:latin typeface="Times New Roman" pitchFamily="16" charset="0"/>
                <a:ea typeface="+mn-ea"/>
                <a:cs typeface="+mn-cs"/>
              </a:rPr>
              <a:t>, è costituito da una struttura tracimabile. E’ dotato di quattro luci di fondo di 3.5 x 6 m, presidiate da paratoie a settore; il ciglio sfiorante ha una luce netta di 116 m ed è posto a quota 144.90 m s.l.m. </a:t>
            </a:r>
          </a:p>
          <a:p>
            <a:pPr algn="just"/>
            <a:r>
              <a:rPr lang="it-IT" sz="1200" kern="1200" dirty="0" smtClean="0">
                <a:solidFill>
                  <a:schemeClr val="tx1"/>
                </a:solidFill>
                <a:latin typeface="Times New Roman" pitchFamily="16" charset="0"/>
                <a:ea typeface="+mn-ea"/>
                <a:cs typeface="+mn-cs"/>
              </a:rPr>
              <a:t>Il manufatto A è dotato di ponte carrabile a 5 luci da 22-24 m, di larghezza 6.7 m (netta 6.0 m), dimensionato per carichi di 2° Categoria. </a:t>
            </a:r>
          </a:p>
          <a:p>
            <a:endParaRPr lang="it-IT" dirty="0"/>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23</a:t>
            </a:fld>
            <a:endParaRPr lang="it-IT"/>
          </a:p>
        </p:txBody>
      </p:sp>
    </p:spTree>
    <p:extLst>
      <p:ext uri="{BB962C8B-B14F-4D97-AF65-F5344CB8AC3E}">
        <p14:creationId xmlns:p14="http://schemas.microsoft.com/office/powerpoint/2010/main" val="426296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24</a:t>
            </a:fld>
            <a:endParaRPr lang="it-IT"/>
          </a:p>
        </p:txBody>
      </p:sp>
    </p:spTree>
    <p:extLst>
      <p:ext uri="{BB962C8B-B14F-4D97-AF65-F5344CB8AC3E}">
        <p14:creationId xmlns:p14="http://schemas.microsoft.com/office/powerpoint/2010/main" val="1164791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i="0" kern="1200" dirty="0" smtClean="0">
                <a:solidFill>
                  <a:srgbClr val="000000"/>
                </a:solidFill>
                <a:effectLst/>
                <a:latin typeface="Times New Roman" pitchFamily="16" charset="0"/>
                <a:ea typeface="+mn-ea"/>
                <a:cs typeface="+mn-cs"/>
              </a:rPr>
              <a:t>IPOTETICO COLLASSO</a:t>
            </a:r>
            <a:endParaRPr lang="it-IT" sz="1200" b="0" i="0" kern="1200" dirty="0" smtClean="0">
              <a:solidFill>
                <a:srgbClr val="000000"/>
              </a:solidFill>
              <a:effectLst/>
              <a:latin typeface="Times New Roman" pitchFamily="16" charset="0"/>
              <a:ea typeface="+mn-ea"/>
              <a:cs typeface="+mn-cs"/>
            </a:endParaRPr>
          </a:p>
          <a:p>
            <a:r>
              <a:rPr lang="it-IT" sz="1200" b="0" i="0" kern="1200" dirty="0" smtClean="0">
                <a:solidFill>
                  <a:srgbClr val="000000"/>
                </a:solidFill>
                <a:effectLst/>
                <a:latin typeface="Times New Roman" pitchFamily="16" charset="0"/>
                <a:ea typeface="+mn-ea"/>
                <a:cs typeface="+mn-cs"/>
              </a:rPr>
              <a:t> </a:t>
            </a:r>
          </a:p>
          <a:p>
            <a:r>
              <a:rPr lang="it-IT" sz="1200" b="0" i="0" kern="1200" dirty="0" smtClean="0">
                <a:solidFill>
                  <a:srgbClr val="000000"/>
                </a:solidFill>
                <a:effectLst/>
                <a:latin typeface="Times New Roman" pitchFamily="16" charset="0"/>
                <a:ea typeface="+mn-ea"/>
                <a:cs typeface="+mn-cs"/>
              </a:rPr>
              <a:t>La cassa ha tre manufatti a presidio di due comparti:</a:t>
            </a:r>
          </a:p>
          <a:p>
            <a:r>
              <a:rPr lang="it-IT" sz="1200" b="0" i="0" kern="1200" dirty="0" smtClean="0">
                <a:solidFill>
                  <a:srgbClr val="000000"/>
                </a:solidFill>
                <a:effectLst/>
                <a:latin typeface="Times New Roman" pitchFamily="16" charset="0"/>
                <a:ea typeface="+mn-ea"/>
                <a:cs typeface="+mn-cs"/>
              </a:rPr>
              <a:t>Manufatto A - regolatore con luci presidiate da paratoie, posizionato sul comparto 1 dell'invaso, la cui quota di massima regolazione è 144.90 m s.l.m.</a:t>
            </a:r>
          </a:p>
          <a:p>
            <a:r>
              <a:rPr lang="it-IT" sz="1200" b="0" i="0" kern="1200" dirty="0" smtClean="0">
                <a:solidFill>
                  <a:srgbClr val="000000"/>
                </a:solidFill>
                <a:effectLst/>
                <a:latin typeface="Times New Roman" pitchFamily="16" charset="0"/>
                <a:ea typeface="+mn-ea"/>
                <a:cs typeface="+mn-cs"/>
              </a:rPr>
              <a:t>Manufatto B - separa il comparto 1 e il comparto 2 privo di organi di manovra, la cui quota "di massima regolazione" è 143.70 m. s.l.m.</a:t>
            </a:r>
          </a:p>
          <a:p>
            <a:r>
              <a:rPr lang="it-IT" sz="1200" b="0" i="0" kern="1200" dirty="0" smtClean="0">
                <a:solidFill>
                  <a:srgbClr val="000000"/>
                </a:solidFill>
                <a:effectLst/>
                <a:latin typeface="Times New Roman" pitchFamily="16" charset="0"/>
                <a:ea typeface="+mn-ea"/>
                <a:cs typeface="+mn-cs"/>
              </a:rPr>
              <a:t>Manufatto C - posizionato sul comparto 2 che serve come sfioratore di sicurezza e scarico, la cui quota "di massima regolazione" è 142.00 m. s.l.m. </a:t>
            </a:r>
          </a:p>
          <a:p>
            <a:r>
              <a:rPr lang="it-IT" sz="1200" b="0" i="0" kern="1200" dirty="0" smtClean="0">
                <a:solidFill>
                  <a:srgbClr val="000000"/>
                </a:solidFill>
                <a:effectLst/>
                <a:latin typeface="Times New Roman" pitchFamily="16" charset="0"/>
                <a:ea typeface="+mn-ea"/>
                <a:cs typeface="+mn-cs"/>
              </a:rPr>
              <a:t> </a:t>
            </a:r>
          </a:p>
          <a:p>
            <a:r>
              <a:rPr lang="it-IT" sz="1200" b="0" i="0" u="sng" kern="1200" dirty="0" smtClean="0">
                <a:solidFill>
                  <a:srgbClr val="000000"/>
                </a:solidFill>
                <a:effectLst/>
                <a:latin typeface="Times New Roman" pitchFamily="16" charset="0"/>
                <a:ea typeface="+mn-ea"/>
                <a:cs typeface="+mn-cs"/>
              </a:rPr>
              <a:t>Scenario 1 ipotetico collasso del manufatto A</a:t>
            </a:r>
            <a:endParaRPr lang="it-IT" sz="1200" b="0" i="0" kern="1200" dirty="0" smtClean="0">
              <a:solidFill>
                <a:srgbClr val="000000"/>
              </a:solidFill>
              <a:effectLst/>
              <a:latin typeface="Times New Roman" pitchFamily="16" charset="0"/>
              <a:ea typeface="+mn-ea"/>
              <a:cs typeface="+mn-cs"/>
            </a:endParaRPr>
          </a:p>
          <a:p>
            <a:r>
              <a:rPr lang="it-IT" sz="1200" b="0" i="0" kern="1200" dirty="0" smtClean="0">
                <a:solidFill>
                  <a:srgbClr val="000000"/>
                </a:solidFill>
                <a:effectLst/>
                <a:latin typeface="Times New Roman" pitchFamily="16" charset="0"/>
                <a:ea typeface="+mn-ea"/>
                <a:cs typeface="+mn-cs"/>
              </a:rPr>
              <a:t> </a:t>
            </a:r>
          </a:p>
          <a:p>
            <a:r>
              <a:rPr lang="it-IT" sz="1200" b="0" i="0" kern="1200" dirty="0" smtClean="0">
                <a:solidFill>
                  <a:srgbClr val="000000"/>
                </a:solidFill>
                <a:effectLst/>
                <a:latin typeface="Times New Roman" pitchFamily="16" charset="0"/>
                <a:ea typeface="+mn-ea"/>
                <a:cs typeface="+mn-cs"/>
              </a:rPr>
              <a:t>Nell'ipotesi:</a:t>
            </a:r>
          </a:p>
          <a:p>
            <a:r>
              <a:rPr lang="it-IT" sz="1200" b="0" i="0" kern="1200" dirty="0" smtClean="0">
                <a:solidFill>
                  <a:srgbClr val="000000"/>
                </a:solidFill>
                <a:effectLst/>
                <a:latin typeface="Times New Roman" pitchFamily="16" charset="0"/>
                <a:ea typeface="+mn-ea"/>
                <a:cs typeface="+mn-cs"/>
              </a:rPr>
              <a:t>h=144.90 quota massima regolazione del manufatto A;</a:t>
            </a:r>
          </a:p>
          <a:p>
            <a:r>
              <a:rPr lang="it-IT" sz="1200" b="0" i="0" kern="1200" dirty="0" smtClean="0">
                <a:solidFill>
                  <a:srgbClr val="000000"/>
                </a:solidFill>
                <a:effectLst/>
                <a:latin typeface="Times New Roman" pitchFamily="16" charset="0"/>
                <a:ea typeface="+mn-ea"/>
                <a:cs typeface="+mn-cs"/>
              </a:rPr>
              <a:t>luci completamente ostruite/chiuse del manufatto A;</a:t>
            </a:r>
          </a:p>
          <a:p>
            <a:r>
              <a:rPr lang="it-IT" sz="1200" b="0" i="0" kern="1200" dirty="0" smtClean="0">
                <a:solidFill>
                  <a:srgbClr val="000000"/>
                </a:solidFill>
                <a:effectLst/>
                <a:latin typeface="Times New Roman" pitchFamily="16" charset="0"/>
                <a:ea typeface="+mn-ea"/>
                <a:cs typeface="+mn-cs"/>
              </a:rPr>
              <a:t>alveo vuoto;</a:t>
            </a:r>
          </a:p>
          <a:p>
            <a:r>
              <a:rPr lang="it-IT" sz="1200" b="0" i="0" kern="1200" dirty="0" smtClean="0">
                <a:solidFill>
                  <a:srgbClr val="000000"/>
                </a:solidFill>
                <a:effectLst/>
                <a:latin typeface="Times New Roman" pitchFamily="16" charset="0"/>
                <a:ea typeface="+mn-ea"/>
                <a:cs typeface="+mn-cs"/>
              </a:rPr>
              <a:t>a favore di sicurezza si ipotizza che dal manufatto B non esca portata;</a:t>
            </a:r>
          </a:p>
          <a:p>
            <a:r>
              <a:rPr lang="it-IT" sz="1200" b="0" i="0" kern="1200" dirty="0" smtClean="0">
                <a:solidFill>
                  <a:srgbClr val="000000"/>
                </a:solidFill>
                <a:effectLst/>
                <a:latin typeface="Times New Roman" pitchFamily="16" charset="0"/>
                <a:ea typeface="+mn-ea"/>
                <a:cs typeface="+mn-cs"/>
              </a:rPr>
              <a:t>collasso istantaneo manufatto A;</a:t>
            </a:r>
          </a:p>
          <a:p>
            <a:r>
              <a:rPr lang="it-IT" sz="1200" b="0" i="0" u="sng" kern="1200" dirty="0" smtClean="0">
                <a:solidFill>
                  <a:srgbClr val="000000"/>
                </a:solidFill>
                <a:effectLst/>
                <a:latin typeface="Times New Roman" pitchFamily="16" charset="0"/>
                <a:ea typeface="+mn-ea"/>
                <a:cs typeface="+mn-cs"/>
              </a:rPr>
              <a:t>Scenario 2 ipotetico collasso del manufatto B</a:t>
            </a:r>
            <a:endParaRPr lang="it-IT" sz="1200" b="0" i="0" kern="1200" dirty="0" smtClean="0">
              <a:solidFill>
                <a:srgbClr val="000000"/>
              </a:solidFill>
              <a:effectLst/>
              <a:latin typeface="Times New Roman" pitchFamily="16" charset="0"/>
              <a:ea typeface="+mn-ea"/>
              <a:cs typeface="+mn-cs"/>
            </a:endParaRPr>
          </a:p>
          <a:p>
            <a:r>
              <a:rPr lang="it-IT" sz="1200" b="0" i="0" kern="1200" dirty="0" smtClean="0">
                <a:solidFill>
                  <a:srgbClr val="000000"/>
                </a:solidFill>
                <a:effectLst/>
                <a:latin typeface="Times New Roman" pitchFamily="16" charset="0"/>
                <a:ea typeface="+mn-ea"/>
                <a:cs typeface="+mn-cs"/>
              </a:rPr>
              <a:t> </a:t>
            </a:r>
          </a:p>
          <a:p>
            <a:r>
              <a:rPr lang="it-IT" sz="1200" b="0" i="0" kern="1200" dirty="0" smtClean="0">
                <a:solidFill>
                  <a:srgbClr val="000000"/>
                </a:solidFill>
                <a:effectLst/>
                <a:latin typeface="Times New Roman" pitchFamily="16" charset="0"/>
                <a:ea typeface="+mn-ea"/>
                <a:cs typeface="+mn-cs"/>
              </a:rPr>
              <a:t>Nell'ipotesi:</a:t>
            </a:r>
          </a:p>
          <a:p>
            <a:r>
              <a:rPr lang="it-IT" sz="1200" b="0" i="0" kern="1200" dirty="0" smtClean="0">
                <a:solidFill>
                  <a:srgbClr val="000000"/>
                </a:solidFill>
                <a:effectLst/>
                <a:latin typeface="Times New Roman" pitchFamily="16" charset="0"/>
                <a:ea typeface="+mn-ea"/>
                <a:cs typeface="+mn-cs"/>
              </a:rPr>
              <a:t>h=144.90 quota massima regolazione del manufatto A (carico di 1.20 m sul manufatto B la cui quota di massima regolazione è 143.70 m s.l.m.);</a:t>
            </a:r>
          </a:p>
          <a:p>
            <a:r>
              <a:rPr lang="it-IT" sz="1200" b="0" i="0" kern="1200" dirty="0" smtClean="0">
                <a:solidFill>
                  <a:srgbClr val="000000"/>
                </a:solidFill>
                <a:effectLst/>
                <a:latin typeface="Times New Roman" pitchFamily="16" charset="0"/>
                <a:ea typeface="+mn-ea"/>
                <a:cs typeface="+mn-cs"/>
              </a:rPr>
              <a:t>luci completamente ostruite/chiuse del manufatto A;</a:t>
            </a:r>
          </a:p>
          <a:p>
            <a:r>
              <a:rPr lang="it-IT" sz="1200" b="0" i="0" kern="1200" dirty="0" smtClean="0">
                <a:solidFill>
                  <a:srgbClr val="000000"/>
                </a:solidFill>
                <a:effectLst/>
                <a:latin typeface="Times New Roman" pitchFamily="16" charset="0"/>
                <a:ea typeface="+mn-ea"/>
                <a:cs typeface="+mn-cs"/>
              </a:rPr>
              <a:t>alveo vuoto;</a:t>
            </a:r>
          </a:p>
          <a:p>
            <a:r>
              <a:rPr lang="it-IT" sz="1200" b="0" i="0" kern="1200" dirty="0" smtClean="0">
                <a:solidFill>
                  <a:srgbClr val="000000"/>
                </a:solidFill>
                <a:effectLst/>
                <a:latin typeface="Times New Roman" pitchFamily="16" charset="0"/>
                <a:ea typeface="+mn-ea"/>
                <a:cs typeface="+mn-cs"/>
              </a:rPr>
              <a:t>comparto 1 e comparto 2 completamente invasati;</a:t>
            </a:r>
          </a:p>
          <a:p>
            <a:r>
              <a:rPr lang="it-IT" sz="1200" b="0" i="0" kern="1200" dirty="0" smtClean="0">
                <a:solidFill>
                  <a:srgbClr val="000000"/>
                </a:solidFill>
                <a:effectLst/>
                <a:latin typeface="Times New Roman" pitchFamily="16" charset="0"/>
                <a:ea typeface="+mn-ea"/>
                <a:cs typeface="+mn-cs"/>
              </a:rPr>
              <a:t>crollo istantaneo del manufatto B;</a:t>
            </a:r>
          </a:p>
          <a:p>
            <a:r>
              <a:rPr lang="it-IT" sz="1200" b="0" i="0" kern="1200" dirty="0" smtClean="0">
                <a:solidFill>
                  <a:srgbClr val="000000"/>
                </a:solidFill>
                <a:effectLst/>
                <a:latin typeface="Times New Roman" pitchFamily="16" charset="0"/>
                <a:ea typeface="+mn-ea"/>
                <a:cs typeface="+mn-cs"/>
              </a:rPr>
              <a:t>a cui fa seguito, al raggiungimento della massima altezza:</a:t>
            </a:r>
          </a:p>
          <a:p>
            <a:r>
              <a:rPr lang="it-IT" sz="1200" b="0" i="0" kern="1200" dirty="0" smtClean="0">
                <a:solidFill>
                  <a:srgbClr val="000000"/>
                </a:solidFill>
                <a:effectLst/>
                <a:latin typeface="Times New Roman" pitchFamily="16" charset="0"/>
                <a:ea typeface="+mn-ea"/>
                <a:cs typeface="+mn-cs"/>
              </a:rPr>
              <a:t>scenario 2.1 - successivo </a:t>
            </a:r>
            <a:r>
              <a:rPr lang="it-IT" sz="1200" b="1" i="0" kern="1200" dirty="0" smtClean="0">
                <a:solidFill>
                  <a:srgbClr val="000000"/>
                </a:solidFill>
                <a:effectLst/>
                <a:latin typeface="Times New Roman" pitchFamily="16" charset="0"/>
                <a:ea typeface="+mn-ea"/>
                <a:cs typeface="+mn-cs"/>
              </a:rPr>
              <a:t>collasso manufatto C</a:t>
            </a:r>
            <a:endParaRPr lang="it-IT" sz="1200" b="0" i="0" kern="1200" dirty="0" smtClean="0">
              <a:solidFill>
                <a:srgbClr val="000000"/>
              </a:solidFill>
              <a:effectLst/>
              <a:latin typeface="Times New Roman" pitchFamily="16" charset="0"/>
              <a:ea typeface="+mn-ea"/>
              <a:cs typeface="+mn-cs"/>
            </a:endParaRPr>
          </a:p>
          <a:p>
            <a:r>
              <a:rPr lang="it-IT" sz="1200" b="0" i="0" kern="1200" dirty="0" smtClean="0">
                <a:solidFill>
                  <a:srgbClr val="000000"/>
                </a:solidFill>
                <a:effectLst/>
                <a:latin typeface="Times New Roman" pitchFamily="16" charset="0"/>
                <a:ea typeface="+mn-ea"/>
                <a:cs typeface="+mn-cs"/>
              </a:rPr>
              <a:t>scenario 2.2 - successivo </a:t>
            </a:r>
            <a:r>
              <a:rPr lang="it-IT" sz="1200" b="1" i="0" kern="1200" dirty="0" smtClean="0">
                <a:solidFill>
                  <a:srgbClr val="000000"/>
                </a:solidFill>
                <a:effectLst/>
                <a:latin typeface="Times New Roman" pitchFamily="16" charset="0"/>
                <a:ea typeface="+mn-ea"/>
                <a:cs typeface="+mn-cs"/>
              </a:rPr>
              <a:t>crollo di una porzione di argine</a:t>
            </a:r>
            <a:r>
              <a:rPr lang="it-IT" sz="1200" b="0" i="0" kern="1200" dirty="0" smtClean="0">
                <a:solidFill>
                  <a:srgbClr val="000000"/>
                </a:solidFill>
                <a:effectLst/>
                <a:latin typeface="Times New Roman" pitchFamily="16" charset="0"/>
                <a:ea typeface="+mn-ea"/>
                <a:cs typeface="+mn-cs"/>
              </a:rPr>
              <a:t> (ipotesi di far crollare la porzione di arginatura posta a nord est del comparto 2 così da avere uno scenario anche per l'ipotesi allegamento verso est)</a:t>
            </a:r>
          </a:p>
          <a:p>
            <a:r>
              <a:rPr lang="it-IT" sz="1200" b="1" i="0" kern="1200" dirty="0" smtClean="0">
                <a:solidFill>
                  <a:srgbClr val="000000"/>
                </a:solidFill>
                <a:effectLst/>
                <a:latin typeface="Times New Roman" pitchFamily="16" charset="0"/>
                <a:ea typeface="+mn-ea"/>
                <a:cs typeface="+mn-cs"/>
              </a:rPr>
              <a:t>MANOVRE DEGLI ORGANI DI SCARICO</a:t>
            </a:r>
            <a:endParaRPr lang="it-IT" sz="1200" b="0" i="0" kern="1200" dirty="0" smtClean="0">
              <a:solidFill>
                <a:srgbClr val="000000"/>
              </a:solidFill>
              <a:effectLst/>
              <a:latin typeface="Times New Roman" pitchFamily="16" charset="0"/>
              <a:ea typeface="+mn-ea"/>
              <a:cs typeface="+mn-cs"/>
            </a:endParaRPr>
          </a:p>
          <a:p>
            <a:r>
              <a:rPr lang="it-IT" sz="1200" b="0" i="0" kern="1200" dirty="0" smtClean="0">
                <a:solidFill>
                  <a:srgbClr val="000000"/>
                </a:solidFill>
                <a:effectLst/>
                <a:latin typeface="Times New Roman" pitchFamily="16" charset="0"/>
                <a:ea typeface="+mn-ea"/>
                <a:cs typeface="+mn-cs"/>
              </a:rPr>
              <a:t> </a:t>
            </a:r>
          </a:p>
          <a:p>
            <a:r>
              <a:rPr lang="it-IT" sz="1200" b="0" i="0" kern="1200" dirty="0" smtClean="0">
                <a:solidFill>
                  <a:srgbClr val="000000"/>
                </a:solidFill>
                <a:effectLst/>
                <a:latin typeface="Times New Roman" pitchFamily="16" charset="0"/>
                <a:ea typeface="+mn-ea"/>
                <a:cs typeface="+mn-cs"/>
              </a:rPr>
              <a:t>Nell'ipotesi:</a:t>
            </a:r>
          </a:p>
          <a:p>
            <a:r>
              <a:rPr lang="it-IT" sz="1200" b="0" i="0" kern="1200" dirty="0" smtClean="0">
                <a:solidFill>
                  <a:srgbClr val="000000"/>
                </a:solidFill>
                <a:effectLst/>
                <a:latin typeface="Times New Roman" pitchFamily="16" charset="0"/>
                <a:ea typeface="+mn-ea"/>
                <a:cs typeface="+mn-cs"/>
              </a:rPr>
              <a:t>h=144.90 quota massima regolazione manufatto A;</a:t>
            </a:r>
          </a:p>
          <a:p>
            <a:r>
              <a:rPr lang="it-IT" sz="1200" b="0" i="0" kern="1200" dirty="0" smtClean="0">
                <a:solidFill>
                  <a:srgbClr val="000000"/>
                </a:solidFill>
                <a:effectLst/>
                <a:latin typeface="Times New Roman" pitchFamily="16" charset="0"/>
                <a:ea typeface="+mn-ea"/>
                <a:cs typeface="+mn-cs"/>
              </a:rPr>
              <a:t>alveo vuoto;</a:t>
            </a:r>
          </a:p>
          <a:p>
            <a:r>
              <a:rPr lang="it-IT" sz="1200" b="0" i="0" kern="1200" dirty="0" smtClean="0">
                <a:solidFill>
                  <a:srgbClr val="000000"/>
                </a:solidFill>
                <a:effectLst/>
                <a:latin typeface="Times New Roman" pitchFamily="16" charset="0"/>
                <a:ea typeface="+mn-ea"/>
                <a:cs typeface="+mn-cs"/>
              </a:rPr>
              <a:t>come da circolare.</a:t>
            </a:r>
            <a:endParaRPr lang="it-IT" sz="1200" b="0" i="0" kern="1200" dirty="0">
              <a:solidFill>
                <a:srgbClr val="000000"/>
              </a:solidFill>
              <a:effectLst/>
              <a:latin typeface="Times New Roman" pitchFamily="16" charset="0"/>
              <a:ea typeface="+mn-ea"/>
              <a:cs typeface="+mn-cs"/>
            </a:endParaRPr>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25</a:t>
            </a:fld>
            <a:endParaRPr lang="it-IT"/>
          </a:p>
        </p:txBody>
      </p:sp>
    </p:spTree>
    <p:extLst>
      <p:ext uri="{BB962C8B-B14F-4D97-AF65-F5344CB8AC3E}">
        <p14:creationId xmlns:p14="http://schemas.microsoft.com/office/powerpoint/2010/main" val="2367728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26</a:t>
            </a:fld>
            <a:endParaRPr lang="it-IT"/>
          </a:p>
        </p:txBody>
      </p:sp>
    </p:spTree>
    <p:extLst>
      <p:ext uri="{BB962C8B-B14F-4D97-AF65-F5344CB8AC3E}">
        <p14:creationId xmlns:p14="http://schemas.microsoft.com/office/powerpoint/2010/main" val="214405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30</a:t>
            </a:fld>
            <a:endParaRPr lang="it-IT"/>
          </a:p>
        </p:txBody>
      </p:sp>
    </p:spTree>
    <p:extLst>
      <p:ext uri="{BB962C8B-B14F-4D97-AF65-F5344CB8AC3E}">
        <p14:creationId xmlns:p14="http://schemas.microsoft.com/office/powerpoint/2010/main" val="2742114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dirty="0" smtClean="0">
                <a:solidFill>
                  <a:schemeClr val="tx1"/>
                </a:solidFill>
                <a:latin typeface="Arial" pitchFamily="34" charset="0"/>
                <a:cs typeface="Arial" pitchFamily="34" charset="0"/>
              </a:rPr>
              <a:t>Quelle in derivazione </a:t>
            </a:r>
            <a:r>
              <a:rPr lang="it-IT" strike="sngStrike" dirty="0" smtClean="0">
                <a:solidFill>
                  <a:schemeClr val="tx1"/>
                </a:solidFill>
                <a:latin typeface="Arial" pitchFamily="34" charset="0"/>
                <a:cs typeface="Arial" pitchFamily="34" charset="0"/>
              </a:rPr>
              <a:t>garantiscono una maggiore efficienza del volume d’invaso perché</a:t>
            </a:r>
            <a:r>
              <a:rPr lang="it-IT" dirty="0" smtClean="0">
                <a:solidFill>
                  <a:schemeClr val="tx1"/>
                </a:solidFill>
                <a:latin typeface="Arial" pitchFamily="34" charset="0"/>
                <a:cs typeface="Arial" pitchFamily="34" charset="0"/>
              </a:rPr>
              <a:t> entrano in funzione solo in occasione di eventi di piena di entità pari o superiore alla portata di progetto.</a:t>
            </a:r>
          </a:p>
          <a:p>
            <a:pPr algn="just"/>
            <a:r>
              <a:rPr lang="it-IT" dirty="0" smtClean="0">
                <a:solidFill>
                  <a:schemeClr val="tx1"/>
                </a:solidFill>
                <a:latin typeface="Arial" pitchFamily="34" charset="0"/>
                <a:cs typeface="Arial" pitchFamily="34" charset="0"/>
              </a:rPr>
              <a:t>Mentre le casse in linea possono entrare in funzione in modo più flessibile sulla base della necessità dell’evento di corso perché il manufatto di regolazione, dotato di luci di efflusso presidiate da paratoie mobili, permette di graduare la portata in uscita. </a:t>
            </a:r>
          </a:p>
          <a:p>
            <a:pPr algn="just"/>
            <a:endParaRPr lang="it-IT" dirty="0" smtClean="0">
              <a:solidFill>
                <a:schemeClr val="tx1"/>
              </a:solidFill>
              <a:latin typeface="Arial" pitchFamily="34" charset="0"/>
              <a:cs typeface="Arial" pitchFamily="34" charset="0"/>
            </a:endParaRPr>
          </a:p>
          <a:p>
            <a:pPr algn="just"/>
            <a:r>
              <a:rPr lang="it-IT" dirty="0" smtClean="0">
                <a:solidFill>
                  <a:schemeClr val="tx1"/>
                </a:solidFill>
                <a:latin typeface="Arial" pitchFamily="34" charset="0"/>
                <a:cs typeface="Arial" pitchFamily="34" charset="0"/>
              </a:rPr>
              <a:t>Una volta stabilito il volume d’invaso e l’ubicazione delle opere sul territorio, la laminazione può avvenire attraverso due tipologie di casse d’espansione:</a:t>
            </a:r>
          </a:p>
          <a:p>
            <a:pPr algn="just"/>
            <a:r>
              <a:rPr lang="it-IT" dirty="0" smtClean="0">
                <a:solidFill>
                  <a:schemeClr val="tx1"/>
                </a:solidFill>
                <a:latin typeface="Arial" pitchFamily="34" charset="0"/>
                <a:cs typeface="Arial" pitchFamily="34" charset="0"/>
              </a:rPr>
              <a:t>in linea (l’invaso avviene nel corso d’acqua dietro il manufatto regolatore posto trasversalmente all’alveo) </a:t>
            </a:r>
          </a:p>
          <a:p>
            <a:pPr algn="just"/>
            <a:r>
              <a:rPr lang="it-IT" dirty="0" smtClean="0">
                <a:solidFill>
                  <a:schemeClr val="tx1"/>
                </a:solidFill>
                <a:latin typeface="Arial" pitchFamily="34" charset="0"/>
                <a:cs typeface="Arial" pitchFamily="34" charset="0"/>
              </a:rPr>
              <a:t>in derivazione (l’invaso avviene lateralmente al corso d’acqua attraverso uno sfioratore laterale che «scolma» la portata in eccesso calibrata da una sezione di controllo che può essere realizzata con un restringimento oppure un manufatto di regolazione.</a:t>
            </a:r>
          </a:p>
          <a:p>
            <a:pPr algn="just"/>
            <a:endParaRPr lang="it-IT" dirty="0">
              <a:solidFill>
                <a:schemeClr val="tx1"/>
              </a:solidFill>
              <a:latin typeface="Arial" pitchFamily="34" charset="0"/>
              <a:cs typeface="Arial" pitchFamily="34" charset="0"/>
            </a:endParaRPr>
          </a:p>
          <a:p>
            <a:endParaRPr lang="it-IT" dirty="0"/>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31</a:t>
            </a:fld>
            <a:endParaRPr lang="it-IT"/>
          </a:p>
        </p:txBody>
      </p:sp>
    </p:spTree>
    <p:extLst>
      <p:ext uri="{BB962C8B-B14F-4D97-AF65-F5344CB8AC3E}">
        <p14:creationId xmlns:p14="http://schemas.microsoft.com/office/powerpoint/2010/main" val="2726925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400" dirty="0">
                <a:solidFill>
                  <a:schemeClr val="tx1"/>
                </a:solidFill>
                <a:latin typeface="+mj-lt"/>
              </a:rPr>
              <a:t>La stessa circolare conclude che “per gli sbarramenti di laminazione delle piene rientranti nelle fattispecie previste dall’art. 1 della L. 584/94, la cui progettazione e gestione sono demandate all’autorità idraulica deputata alla tutela del buon regime delle acque, potrà essere stabilito un accordo di programma tra il Servizio Nazionale Dighe (oggi DG Dighe) e le singole Autorità, teso a definire, anche tenuto conto della Premessa al Regolamento Dighe n.1363/59, le procedure per il loro controllo e la relativa vigilanza”.</a:t>
            </a:r>
          </a:p>
          <a:p>
            <a:pPr algn="just"/>
            <a:endParaRPr lang="it-IT" sz="1300" dirty="0">
              <a:latin typeface="+mn-lt"/>
            </a:endParaRPr>
          </a:p>
          <a:p>
            <a:endParaRPr lang="it-IT" sz="1300" dirty="0">
              <a:latin typeface="+mn-lt"/>
            </a:endParaRPr>
          </a:p>
          <a:p>
            <a:endParaRPr lang="it-IT" dirty="0"/>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32</a:t>
            </a:fld>
            <a:endParaRPr lang="it-IT"/>
          </a:p>
        </p:txBody>
      </p:sp>
    </p:spTree>
    <p:extLst>
      <p:ext uri="{BB962C8B-B14F-4D97-AF65-F5344CB8AC3E}">
        <p14:creationId xmlns:p14="http://schemas.microsoft.com/office/powerpoint/2010/main" val="3662272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79484" y="4689333"/>
            <a:ext cx="5435856" cy="4553606"/>
          </a:xfrm>
        </p:spPr>
        <p:txBody>
          <a:bodyPr/>
          <a:lstStyle/>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it-IT" sz="1200" kern="1200" dirty="0" smtClean="0">
                <a:solidFill>
                  <a:schemeClr val="tx1"/>
                </a:solidFill>
                <a:latin typeface="Times New Roman" pitchFamily="16" charset="0"/>
                <a:ea typeface="+mn-ea"/>
                <a:cs typeface="+mn-cs"/>
              </a:rPr>
              <a:t>L’evento di piena del 13 ottobre 2014 ha </a:t>
            </a:r>
            <a:r>
              <a:rPr lang="it-IT" sz="1200" b="1" kern="1200" dirty="0" err="1" smtClean="0">
                <a:solidFill>
                  <a:schemeClr val="tx1"/>
                </a:solidFill>
                <a:latin typeface="Times New Roman" pitchFamily="16" charset="0"/>
                <a:ea typeface="+mn-ea"/>
                <a:cs typeface="+mn-cs"/>
              </a:rPr>
              <a:t>risottolineato</a:t>
            </a:r>
            <a:r>
              <a:rPr lang="it-IT" sz="1200" b="1" kern="1200" dirty="0" smtClean="0">
                <a:solidFill>
                  <a:schemeClr val="tx1"/>
                </a:solidFill>
                <a:latin typeface="Times New Roman" pitchFamily="16" charset="0"/>
                <a:ea typeface="+mn-ea"/>
                <a:cs typeface="+mn-cs"/>
              </a:rPr>
              <a:t> l’importanza e l’urgenza di un’opera di laminazione anche sul torrente Baganza. </a:t>
            </a:r>
            <a:r>
              <a:rPr lang="it-IT" dirty="0" smtClean="0">
                <a:latin typeface="Arial" pitchFamily="34" charset="0"/>
                <a:cs typeface="Arial" pitchFamily="34" charset="0"/>
              </a:rPr>
              <a:t>Il disastro causato dall’esondazione del Torrente Baganza nel tratto cittadino, compreso tra la tangenziale e la confluenza con il Torrente Parma, ha provocato danni ingenti al patrimonio pubblico e privato e messo in grave pericolo l’incolumità dei cittadini e le </a:t>
            </a:r>
            <a:r>
              <a:rPr lang="it-IT" dirty="0">
                <a:latin typeface="Arial" pitchFamily="34" charset="0"/>
                <a:cs typeface="Arial" pitchFamily="34" charset="0"/>
              </a:rPr>
              <a:t>immagini </a:t>
            </a:r>
            <a:r>
              <a:rPr lang="it-IT" dirty="0" smtClean="0">
                <a:latin typeface="Arial" pitchFamily="34" charset="0"/>
                <a:cs typeface="Arial" pitchFamily="34" charset="0"/>
              </a:rPr>
              <a:t>ce lo ricordano con  forza. </a:t>
            </a:r>
          </a:p>
          <a:p>
            <a:endParaRPr lang="it-IT" dirty="0"/>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3</a:t>
            </a:fld>
            <a:endParaRPr lang="it-IT"/>
          </a:p>
        </p:txBody>
      </p:sp>
    </p:spTree>
    <p:extLst>
      <p:ext uri="{BB962C8B-B14F-4D97-AF65-F5344CB8AC3E}">
        <p14:creationId xmlns:p14="http://schemas.microsoft.com/office/powerpoint/2010/main" val="20139351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sz="1300" dirty="0">
              <a:latin typeface="+mn-lt"/>
            </a:endParaRPr>
          </a:p>
          <a:p>
            <a:endParaRPr lang="it-IT" sz="1300" dirty="0">
              <a:latin typeface="+mn-lt"/>
            </a:endParaRPr>
          </a:p>
          <a:p>
            <a:endParaRPr lang="it-IT" dirty="0"/>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33</a:t>
            </a:fld>
            <a:endParaRPr lang="it-IT"/>
          </a:p>
        </p:txBody>
      </p:sp>
    </p:spTree>
    <p:extLst>
      <p:ext uri="{BB962C8B-B14F-4D97-AF65-F5344CB8AC3E}">
        <p14:creationId xmlns:p14="http://schemas.microsoft.com/office/powerpoint/2010/main" val="3662272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sz="1300" dirty="0">
              <a:latin typeface="+mn-lt"/>
            </a:endParaRPr>
          </a:p>
          <a:p>
            <a:endParaRPr lang="it-IT" sz="1300" dirty="0">
              <a:latin typeface="+mn-lt"/>
            </a:endParaRPr>
          </a:p>
          <a:p>
            <a:endParaRPr lang="it-IT" dirty="0"/>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34</a:t>
            </a:fld>
            <a:endParaRPr lang="it-IT"/>
          </a:p>
        </p:txBody>
      </p:sp>
      <p:sp>
        <p:nvSpPr>
          <p:cNvPr id="5" name="Rettangolo 4"/>
          <p:cNvSpPr/>
          <p:nvPr/>
        </p:nvSpPr>
        <p:spPr>
          <a:xfrm>
            <a:off x="985636" y="4519563"/>
            <a:ext cx="4826404" cy="3695682"/>
          </a:xfrm>
          <a:prstGeom prst="rect">
            <a:avLst/>
          </a:prstGeom>
        </p:spPr>
        <p:txBody>
          <a:bodyPr wrap="square" lIns="87938" tIns="43969" rIns="87938" bIns="43969">
            <a:spAutoFit/>
          </a:bodyPr>
          <a:lstStyle/>
          <a:p>
            <a:pPr algn="just"/>
            <a:r>
              <a:rPr lang="it-IT" dirty="0">
                <a:solidFill>
                  <a:schemeClr val="tx1"/>
                </a:solidFill>
              </a:rPr>
              <a:t>Le opere di laminazione con le caratteristiche tipologiche e dimensionali descritte </a:t>
            </a:r>
            <a:r>
              <a:rPr lang="it-IT" dirty="0" smtClean="0">
                <a:solidFill>
                  <a:schemeClr val="tx1"/>
                </a:solidFill>
              </a:rPr>
              <a:t>seguono un </a:t>
            </a:r>
            <a:r>
              <a:rPr lang="it-IT" dirty="0">
                <a:solidFill>
                  <a:schemeClr val="tx1"/>
                </a:solidFill>
              </a:rPr>
              <a:t>percorso procedurale assimilabile alle grandi dighe:</a:t>
            </a:r>
          </a:p>
          <a:p>
            <a:pPr algn="just"/>
            <a:endParaRPr lang="it-IT" dirty="0">
              <a:solidFill>
                <a:schemeClr val="tx1"/>
              </a:solidFill>
            </a:endParaRPr>
          </a:p>
          <a:p>
            <a:pPr algn="just"/>
            <a:r>
              <a:rPr lang="it-IT" dirty="0">
                <a:solidFill>
                  <a:schemeClr val="tx1"/>
                </a:solidFill>
              </a:rPr>
              <a:t>FASE di PROGETTAZIONE</a:t>
            </a:r>
          </a:p>
          <a:p>
            <a:pPr algn="just"/>
            <a:r>
              <a:rPr lang="it-IT" dirty="0">
                <a:solidFill>
                  <a:schemeClr val="tx1"/>
                </a:solidFill>
              </a:rPr>
              <a:t>FASE di COSTRUZIONE</a:t>
            </a:r>
          </a:p>
          <a:p>
            <a:pPr algn="just"/>
            <a:r>
              <a:rPr lang="it-IT" dirty="0">
                <a:solidFill>
                  <a:schemeClr val="tx1"/>
                </a:solidFill>
              </a:rPr>
              <a:t>FASE di COLLAUDO</a:t>
            </a:r>
          </a:p>
          <a:p>
            <a:pPr algn="just"/>
            <a:r>
              <a:rPr lang="it-IT" dirty="0">
                <a:solidFill>
                  <a:schemeClr val="tx1"/>
                </a:solidFill>
              </a:rPr>
              <a:t>FASE di ESERCIZIO</a:t>
            </a:r>
          </a:p>
          <a:p>
            <a:pPr algn="just"/>
            <a:endParaRPr lang="it-IT" dirty="0">
              <a:solidFill>
                <a:schemeClr val="tx1"/>
              </a:solidFill>
            </a:endParaRPr>
          </a:p>
          <a:p>
            <a:pPr algn="just"/>
            <a:r>
              <a:rPr lang="it-IT" dirty="0">
                <a:solidFill>
                  <a:schemeClr val="tx1"/>
                </a:solidFill>
              </a:rPr>
              <a:t>Le fasi dell’opera sono pertanto più articolate e complesse al fine di garantire la sicurezza dei territori dal rischio diga e rischio idraulico di valle.</a:t>
            </a:r>
          </a:p>
        </p:txBody>
      </p:sp>
    </p:spTree>
    <p:extLst>
      <p:ext uri="{BB962C8B-B14F-4D97-AF65-F5344CB8AC3E}">
        <p14:creationId xmlns:p14="http://schemas.microsoft.com/office/powerpoint/2010/main" val="3662272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baseline="0" dirty="0" smtClean="0">
              <a:solidFill>
                <a:schemeClr val="tx1"/>
              </a:solidFill>
              <a:latin typeface="Arial" pitchFamily="34" charset="0"/>
              <a:cs typeface="Arial" pitchFamily="34" charset="0"/>
            </a:endParaRPr>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35</a:t>
            </a:fld>
            <a:endParaRPr lang="it-IT"/>
          </a:p>
        </p:txBody>
      </p:sp>
    </p:spTree>
    <p:extLst>
      <p:ext uri="{BB962C8B-B14F-4D97-AF65-F5344CB8AC3E}">
        <p14:creationId xmlns:p14="http://schemas.microsoft.com/office/powerpoint/2010/main" val="3666499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400" dirty="0"/>
              <a:t>Si apprezza, in sponda destra, l’allagamento di una porzione significativa della valle, debolmente incisa, del torrente Baganza. Si apprezza anche il sormonto del limite sud del comparto 1 della cassa. L’allagamento rimane comunque confinato a sud, non raggiunge mai la strada Montanara a est e non aggira la cassa.</a:t>
            </a:r>
          </a:p>
          <a:p>
            <a:pPr algn="just"/>
            <a:r>
              <a:rPr lang="it-IT" sz="1400" dirty="0"/>
              <a:t>In sinistra idraulica, le maggiori quote del piano campagna garantiscono il totale contenimento. Le quote idriche massime nei due comparti garantiscono </a:t>
            </a:r>
            <a:r>
              <a:rPr lang="it-IT" sz="1400" dirty="0" smtClean="0"/>
              <a:t>franchi di </a:t>
            </a:r>
            <a:r>
              <a:rPr lang="it-IT" sz="1400" dirty="0"/>
              <a:t>circa 60 cm (Comparto 2) e 90 cm (Comparto 1).</a:t>
            </a:r>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36</a:t>
            </a:fld>
            <a:endParaRPr lang="it-IT"/>
          </a:p>
        </p:txBody>
      </p:sp>
    </p:spTree>
    <p:extLst>
      <p:ext uri="{BB962C8B-B14F-4D97-AF65-F5344CB8AC3E}">
        <p14:creationId xmlns:p14="http://schemas.microsoft.com/office/powerpoint/2010/main" val="36664990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400" dirty="0"/>
              <a:t>Si apprezza, in sponda destra, l’allagamento di una porzione significativa della valle, debolmente incisa, del torrente Baganza. Si apprezza anche il sormonto del limite sud del comparto 1 della cassa. L’allagamento rimane comunque confinato a sud, non raggiunge mai la strada Montanara a est e non aggira la cassa.</a:t>
            </a:r>
          </a:p>
          <a:p>
            <a:pPr algn="just"/>
            <a:r>
              <a:rPr lang="it-IT" sz="1400" dirty="0"/>
              <a:t>In sinistra idraulica, le maggiori quote del piano campagna garantiscono il totale contenimento. </a:t>
            </a:r>
            <a:r>
              <a:rPr lang="it-IT" sz="1400" dirty="0">
                <a:solidFill>
                  <a:srgbClr val="FF0000"/>
                </a:solidFill>
              </a:rPr>
              <a:t>Le quote idriche massime nei </a:t>
            </a:r>
            <a:r>
              <a:rPr lang="it-IT" sz="1400" dirty="0" smtClean="0">
                <a:solidFill>
                  <a:srgbClr val="FF0000"/>
                </a:solidFill>
              </a:rPr>
              <a:t>due comparti garantiscono </a:t>
            </a:r>
            <a:r>
              <a:rPr lang="it-IT" sz="1400" dirty="0">
                <a:solidFill>
                  <a:srgbClr val="FF0000"/>
                </a:solidFill>
              </a:rPr>
              <a:t>franchi di circa 20 cm (comparto 2) e 40 cm (comparto 1).</a:t>
            </a:r>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37</a:t>
            </a:fld>
            <a:endParaRPr lang="it-IT"/>
          </a:p>
        </p:txBody>
      </p:sp>
    </p:spTree>
    <p:extLst>
      <p:ext uri="{BB962C8B-B14F-4D97-AF65-F5344CB8AC3E}">
        <p14:creationId xmlns:p14="http://schemas.microsoft.com/office/powerpoint/2010/main" val="3666499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baseline="0" dirty="0" smtClean="0">
              <a:solidFill>
                <a:schemeClr val="tx1"/>
              </a:solidFill>
              <a:latin typeface="Arial" pitchFamily="34" charset="0"/>
              <a:cs typeface="Arial" pitchFamily="34" charset="0"/>
            </a:endParaRPr>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38</a:t>
            </a:fld>
            <a:endParaRPr lang="it-IT"/>
          </a:p>
        </p:txBody>
      </p:sp>
    </p:spTree>
    <p:extLst>
      <p:ext uri="{BB962C8B-B14F-4D97-AF65-F5344CB8AC3E}">
        <p14:creationId xmlns:p14="http://schemas.microsoft.com/office/powerpoint/2010/main" val="3666499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baseline="0" dirty="0" smtClean="0">
              <a:solidFill>
                <a:schemeClr val="tx1"/>
              </a:solidFill>
              <a:latin typeface="Arial" pitchFamily="34" charset="0"/>
              <a:cs typeface="Arial" pitchFamily="34" charset="0"/>
            </a:endParaRPr>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39</a:t>
            </a:fld>
            <a:endParaRPr lang="it-IT"/>
          </a:p>
        </p:txBody>
      </p:sp>
    </p:spTree>
    <p:extLst>
      <p:ext uri="{BB962C8B-B14F-4D97-AF65-F5344CB8AC3E}">
        <p14:creationId xmlns:p14="http://schemas.microsoft.com/office/powerpoint/2010/main" val="3666499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baseline="0" dirty="0" smtClean="0">
              <a:solidFill>
                <a:schemeClr val="tx1"/>
              </a:solidFill>
              <a:latin typeface="Arial" pitchFamily="34" charset="0"/>
              <a:cs typeface="Arial" pitchFamily="34" charset="0"/>
            </a:endParaRPr>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40</a:t>
            </a:fld>
            <a:endParaRPr lang="it-IT"/>
          </a:p>
        </p:txBody>
      </p:sp>
    </p:spTree>
    <p:extLst>
      <p:ext uri="{BB962C8B-B14F-4D97-AF65-F5344CB8AC3E}">
        <p14:creationId xmlns:p14="http://schemas.microsoft.com/office/powerpoint/2010/main" val="36664990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sz="1300" dirty="0">
              <a:latin typeface="+mn-lt"/>
            </a:endParaRPr>
          </a:p>
          <a:p>
            <a:endParaRPr lang="it-IT" sz="1300" dirty="0">
              <a:latin typeface="+mn-lt"/>
            </a:endParaRPr>
          </a:p>
          <a:p>
            <a:endParaRPr lang="it-IT" dirty="0"/>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41</a:t>
            </a:fld>
            <a:endParaRPr lang="it-IT"/>
          </a:p>
        </p:txBody>
      </p:sp>
      <p:sp>
        <p:nvSpPr>
          <p:cNvPr id="5" name="Rettangolo 4"/>
          <p:cNvSpPr/>
          <p:nvPr/>
        </p:nvSpPr>
        <p:spPr>
          <a:xfrm>
            <a:off x="985636" y="4658485"/>
            <a:ext cx="4826404" cy="1055513"/>
          </a:xfrm>
          <a:prstGeom prst="rect">
            <a:avLst/>
          </a:prstGeom>
        </p:spPr>
        <p:txBody>
          <a:bodyPr wrap="square" lIns="87938" tIns="43969" rIns="87938" bIns="43969">
            <a:spAutoFit/>
          </a:bodyPr>
          <a:lstStyle/>
          <a:p>
            <a:pPr algn="just"/>
            <a:r>
              <a:rPr lang="it-IT" sz="1300" dirty="0">
                <a:solidFill>
                  <a:schemeClr val="tx1"/>
                </a:solidFill>
                <a:latin typeface="+mn-lt"/>
              </a:rPr>
              <a:t>La vigilanza dei lavori è espletata congiuntamente dalla D.G. e dall’UTD, che hanno facoltà di disporre - in corso d'opera - tutti gli accertamenti e le verifiche ritenuti necessari; dette disposizioni sono sempre contenute nel Foglio di condizioni per la costruzione e rientrano sempre tra le prescrizioni di approvazione.</a:t>
            </a:r>
          </a:p>
        </p:txBody>
      </p:sp>
    </p:spTree>
    <p:extLst>
      <p:ext uri="{BB962C8B-B14F-4D97-AF65-F5344CB8AC3E}">
        <p14:creationId xmlns:p14="http://schemas.microsoft.com/office/powerpoint/2010/main" val="3662272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sz="1300" dirty="0">
              <a:latin typeface="+mn-lt"/>
            </a:endParaRPr>
          </a:p>
          <a:p>
            <a:endParaRPr lang="it-IT" sz="1300" dirty="0">
              <a:latin typeface="+mn-lt"/>
            </a:endParaRPr>
          </a:p>
          <a:p>
            <a:endParaRPr lang="it-IT" dirty="0"/>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42</a:t>
            </a:fld>
            <a:endParaRPr lang="it-IT"/>
          </a:p>
        </p:txBody>
      </p:sp>
      <p:sp>
        <p:nvSpPr>
          <p:cNvPr id="5" name="Rettangolo 4"/>
          <p:cNvSpPr/>
          <p:nvPr/>
        </p:nvSpPr>
        <p:spPr>
          <a:xfrm>
            <a:off x="916687" y="4589025"/>
            <a:ext cx="5033250" cy="4341426"/>
          </a:xfrm>
          <a:prstGeom prst="rect">
            <a:avLst/>
          </a:prstGeom>
        </p:spPr>
        <p:txBody>
          <a:bodyPr wrap="square" lIns="87938" tIns="43969" rIns="87938" bIns="43969">
            <a:spAutoFit/>
          </a:bodyPr>
          <a:lstStyle/>
          <a:p>
            <a:pPr algn="just"/>
            <a:r>
              <a:rPr lang="it-IT" sz="1300" dirty="0">
                <a:solidFill>
                  <a:schemeClr val="tx1"/>
                </a:solidFill>
                <a:latin typeface="+mn-lt"/>
              </a:rPr>
              <a:t>La redazione del Documento di Protezione Civile per l’opera di laminazione è un degli strumenti di gestione indispensabili per la corretta gestione in particolare nel corso degli eventi di piena.</a:t>
            </a:r>
          </a:p>
          <a:p>
            <a:pPr algn="just"/>
            <a:r>
              <a:rPr lang="it-IT" sz="1300" dirty="0">
                <a:solidFill>
                  <a:schemeClr val="tx1"/>
                </a:solidFill>
                <a:latin typeface="+mn-lt"/>
              </a:rPr>
              <a:t>Il “</a:t>
            </a:r>
            <a:r>
              <a:rPr lang="it-IT" sz="1300" b="1" dirty="0">
                <a:solidFill>
                  <a:schemeClr val="tx1"/>
                </a:solidFill>
                <a:latin typeface="+mn-lt"/>
              </a:rPr>
              <a:t>Documento di protezione civile</a:t>
            </a:r>
            <a:r>
              <a:rPr lang="it-IT" sz="1300" dirty="0">
                <a:solidFill>
                  <a:schemeClr val="tx1"/>
                </a:solidFill>
                <a:latin typeface="+mn-lt"/>
              </a:rPr>
              <a:t>” (DPC) stabilisce per la diga, secondo gli indirizzi di cui alla Direttiva P.C.M. 8 luglio 2014, le specifiche condizioni per l’attivazione del sistema di protezione civile e le comunicazioni e le procedure tecnico-amministrative da attuare nel caso di eventi, temuti o in atto, coinvolgenti l'impianto di ritenuta o una sua parte e rilevanti ai fini della sicurezza della diga e dei territori di valle (“rischio diga”) e nel caso di attivazione degli scarichi della diga stessa con portate per l’alveo di valle che possono comportare fenomeni di onda di piena e rischio di esondazione (“rischio idraulico a valle”).</a:t>
            </a:r>
          </a:p>
          <a:p>
            <a:pPr algn="just"/>
            <a:r>
              <a:rPr lang="it-IT" sz="1300" dirty="0">
                <a:solidFill>
                  <a:schemeClr val="tx1"/>
                </a:solidFill>
                <a:latin typeface="+mn-lt"/>
              </a:rPr>
              <a:t>Il DPC concorre altresì a costituire il quadro di riferimento per la redazione del Piano di Emergenza Diga (PED) relativo ai territori che possono essere interessati dagli effetti derivanti dalla presenza della stessa.</a:t>
            </a:r>
          </a:p>
          <a:p>
            <a:pPr algn="just"/>
            <a:r>
              <a:rPr lang="it-IT" sz="1300" u="sng" dirty="0">
                <a:solidFill>
                  <a:schemeClr val="tx1"/>
                </a:solidFill>
                <a:latin typeface="+mn-lt"/>
              </a:rPr>
              <a:t>Il DPC è predisposto dall’UTD (Ufficio tecnico per le dighe competente per territorio), con il concorso dell’autorità idraulica per l’alveo di valle, nel caso specifico </a:t>
            </a:r>
            <a:r>
              <a:rPr lang="it-IT" sz="1300" u="sng" dirty="0" err="1">
                <a:solidFill>
                  <a:schemeClr val="tx1"/>
                </a:solidFill>
                <a:latin typeface="+mn-lt"/>
              </a:rPr>
              <a:t>AIPo</a:t>
            </a:r>
            <a:r>
              <a:rPr lang="it-IT" sz="1300" u="sng" dirty="0">
                <a:solidFill>
                  <a:schemeClr val="tx1"/>
                </a:solidFill>
                <a:latin typeface="+mn-lt"/>
              </a:rPr>
              <a:t> nella duplice veste di gestore dell’opera e autorità idraulica, della protezione civile regionale ed è approvato dal Prefetto competente per il territorio in cui ricade la diga.</a:t>
            </a:r>
            <a:endParaRPr lang="it-IT" sz="1300" dirty="0">
              <a:solidFill>
                <a:schemeClr val="tx1"/>
              </a:solidFill>
              <a:latin typeface="+mn-lt"/>
            </a:endParaRPr>
          </a:p>
        </p:txBody>
      </p:sp>
    </p:spTree>
    <p:extLst>
      <p:ext uri="{BB962C8B-B14F-4D97-AF65-F5344CB8AC3E}">
        <p14:creationId xmlns:p14="http://schemas.microsoft.com/office/powerpoint/2010/main" val="3662272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p:cNvSpPr>
            <a:spLocks noGrp="1" noChangeArrowheads="1"/>
          </p:cNvSpPr>
          <p:nvPr>
            <p:ph type="sldNum" sz="quarter"/>
          </p:nvPr>
        </p:nvSpPr>
        <p:spPr>
          <a:noFill/>
        </p:spPr>
        <p:txBody>
          <a:bodyPr/>
          <a:lstStyle>
            <a:lvl1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1pPr>
            <a:lvl2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2pPr>
            <a:lvl3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3pPr>
            <a:lvl4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4pPr>
            <a:lvl5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5pPr>
            <a:lvl6pPr marL="2296595" indent="-208781" defTabSz="410314" eaLnBrk="0" fontAlgn="base" hangingPunct="0">
              <a:lnSpc>
                <a:spcPct val="93000"/>
              </a:lnSpc>
              <a:spcBef>
                <a:spcPct val="0"/>
              </a:spcBef>
              <a:spcAft>
                <a:spcPct val="0"/>
              </a:spcAft>
              <a:buClr>
                <a:srgbClr val="000000"/>
              </a:buClr>
              <a:buSzPct val="100000"/>
              <a:buFont typeface="Times New Roman" pitchFamily="16" charset="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6pPr>
            <a:lvl7pPr marL="2714157" indent="-208781" defTabSz="410314" eaLnBrk="0" fontAlgn="base" hangingPunct="0">
              <a:lnSpc>
                <a:spcPct val="93000"/>
              </a:lnSpc>
              <a:spcBef>
                <a:spcPct val="0"/>
              </a:spcBef>
              <a:spcAft>
                <a:spcPct val="0"/>
              </a:spcAft>
              <a:buClr>
                <a:srgbClr val="000000"/>
              </a:buClr>
              <a:buSzPct val="100000"/>
              <a:buFont typeface="Times New Roman" pitchFamily="16" charset="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7pPr>
            <a:lvl8pPr marL="3131719" indent="-208781" defTabSz="410314" eaLnBrk="0" fontAlgn="base" hangingPunct="0">
              <a:lnSpc>
                <a:spcPct val="93000"/>
              </a:lnSpc>
              <a:spcBef>
                <a:spcPct val="0"/>
              </a:spcBef>
              <a:spcAft>
                <a:spcPct val="0"/>
              </a:spcAft>
              <a:buClr>
                <a:srgbClr val="000000"/>
              </a:buClr>
              <a:buSzPct val="100000"/>
              <a:buFont typeface="Times New Roman" pitchFamily="16" charset="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8pPr>
            <a:lvl9pPr marL="3549283" indent="-208781" defTabSz="410314" eaLnBrk="0" fontAlgn="base" hangingPunct="0">
              <a:lnSpc>
                <a:spcPct val="93000"/>
              </a:lnSpc>
              <a:spcBef>
                <a:spcPct val="0"/>
              </a:spcBef>
              <a:spcAft>
                <a:spcPct val="0"/>
              </a:spcAft>
              <a:buClr>
                <a:srgbClr val="000000"/>
              </a:buClr>
              <a:buSzPct val="100000"/>
              <a:buFont typeface="Times New Roman" pitchFamily="16" charset="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9pPr>
          </a:lstStyle>
          <a:p>
            <a:pPr eaLnBrk="1"/>
            <a:fld id="{2D13A0BB-A803-4F87-B35E-548E20B7D1D6}" type="slidenum">
              <a:rPr lang="it-IT" smtClean="0">
                <a:solidFill>
                  <a:srgbClr val="000000"/>
                </a:solidFill>
                <a:latin typeface="Times New Roman" pitchFamily="16" charset="0"/>
              </a:rPr>
              <a:pPr eaLnBrk="1"/>
              <a:t>4</a:t>
            </a:fld>
            <a:endParaRPr lang="it-IT" smtClean="0">
              <a:solidFill>
                <a:srgbClr val="000000"/>
              </a:solidFill>
              <a:latin typeface="Times New Roman" pitchFamily="16" charset="0"/>
            </a:endParaRPr>
          </a:p>
        </p:txBody>
      </p:sp>
      <p:sp>
        <p:nvSpPr>
          <p:cNvPr id="16387" name="Rectangle 1"/>
          <p:cNvSpPr>
            <a:spLocks noGrp="1" noRot="1" noChangeAspect="1" noChangeArrowheads="1" noTextEdit="1"/>
          </p:cNvSpPr>
          <p:nvPr>
            <p:ph type="sldImg"/>
          </p:nvPr>
        </p:nvSpPr>
        <p:spPr>
          <a:xfrm>
            <a:off x="931863" y="750888"/>
            <a:ext cx="4933950" cy="37004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Segnaposto note 1"/>
          <p:cNvSpPr>
            <a:spLocks noGrp="1"/>
          </p:cNvSpPr>
          <p:nvPr>
            <p:ph type="body" idx="10"/>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it-IT" dirty="0" smtClean="0">
                <a:latin typeface="Arial" pitchFamily="34" charset="0"/>
                <a:cs typeface="Arial" pitchFamily="34" charset="0"/>
              </a:rPr>
              <a:t>La portata del Baganza, poi confluita nel Parma appena a monte del Ponte Italia, ha portato il torrente Parma, in tutto il tratto di valle, a ridurre ed azzerare i franchi arginali (tracimando pericolosamente in destra idraulica</a:t>
            </a:r>
            <a:r>
              <a:rPr lang="it-IT" baseline="0" dirty="0" smtClean="0">
                <a:latin typeface="Arial" pitchFamily="34" charset="0"/>
                <a:cs typeface="Arial" pitchFamily="34" charset="0"/>
              </a:rPr>
              <a:t> </a:t>
            </a:r>
            <a:r>
              <a:rPr lang="it-IT" dirty="0" smtClean="0">
                <a:latin typeface="Arial" pitchFamily="34" charset="0"/>
                <a:cs typeface="Arial" pitchFamily="34" charset="0"/>
              </a:rPr>
              <a:t>tra il ponte della FF.SS. e il ponte Nord</a:t>
            </a:r>
            <a:r>
              <a:rPr lang="it-IT" baseline="0" dirty="0" smtClean="0">
                <a:latin typeface="Arial" pitchFamily="34" charset="0"/>
                <a:cs typeface="Arial" pitchFamily="34" charset="0"/>
              </a:rPr>
              <a:t> e mettendo a grave rischio l’abitato di Colorno</a:t>
            </a:r>
            <a:r>
              <a:rPr lang="it-IT" dirty="0" smtClean="0">
                <a:latin typeface="Arial" pitchFamily="34" charset="0"/>
                <a:cs typeface="Arial" pitchFamily="34" charset="0"/>
              </a:rPr>
              <a:t>. Solo la laminazione della piena proveniente</a:t>
            </a:r>
            <a:r>
              <a:rPr lang="it-IT" baseline="0" dirty="0" smtClean="0">
                <a:latin typeface="Arial" pitchFamily="34" charset="0"/>
                <a:cs typeface="Arial" pitchFamily="34" charset="0"/>
              </a:rPr>
              <a:t> </a:t>
            </a:r>
            <a:r>
              <a:rPr lang="it-IT" dirty="0" smtClean="0">
                <a:latin typeface="Arial" pitchFamily="34" charset="0"/>
                <a:cs typeface="Arial" pitchFamily="34" charset="0"/>
              </a:rPr>
              <a:t>dal Torrente Parma,</a:t>
            </a:r>
            <a:r>
              <a:rPr lang="it-IT" baseline="0" dirty="0" smtClean="0">
                <a:latin typeface="Arial" pitchFamily="34" charset="0"/>
                <a:cs typeface="Arial" pitchFamily="34" charset="0"/>
              </a:rPr>
              <a:t> </a:t>
            </a:r>
            <a:r>
              <a:rPr lang="it-IT" dirty="0" smtClean="0">
                <a:latin typeface="Arial" pitchFamily="34" charset="0"/>
                <a:cs typeface="Arial" pitchFamily="34" charset="0"/>
              </a:rPr>
              <a:t>attraverso la Cassa d’espansione, ha evitato l’allagamento dell’intera città</a:t>
            </a:r>
            <a:r>
              <a:rPr lang="it-IT" baseline="0" dirty="0" smtClean="0">
                <a:latin typeface="Arial" pitchFamily="34" charset="0"/>
                <a:cs typeface="Arial" pitchFamily="34" charset="0"/>
              </a:rPr>
              <a:t> di Parma e dell’abitato di Colorno.</a:t>
            </a:r>
            <a:endParaRPr lang="it-IT" dirty="0" smtClean="0">
              <a:latin typeface="Arial" pitchFamily="34" charset="0"/>
              <a:cs typeface="Arial" pitchFamily="34" charset="0"/>
            </a:endParaRP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43</a:t>
            </a:fld>
            <a:endParaRPr lang="it-IT"/>
          </a:p>
        </p:txBody>
      </p:sp>
    </p:spTree>
    <p:extLst>
      <p:ext uri="{BB962C8B-B14F-4D97-AF65-F5344CB8AC3E}">
        <p14:creationId xmlns:p14="http://schemas.microsoft.com/office/powerpoint/2010/main" val="1493613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p:cNvSpPr>
            <a:spLocks noGrp="1" noChangeArrowheads="1"/>
          </p:cNvSpPr>
          <p:nvPr>
            <p:ph type="sldNum" sz="quarter"/>
          </p:nvPr>
        </p:nvSpPr>
        <p:spPr>
          <a:noFill/>
        </p:spPr>
        <p:txBody>
          <a:bodyPr/>
          <a:lstStyle>
            <a:lvl1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1pPr>
            <a:lvl2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2pPr>
            <a:lvl3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3pPr>
            <a:lvl4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4pPr>
            <a:lvl5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5pPr>
            <a:lvl6pPr marL="2296595" indent="-208781" defTabSz="410314" eaLnBrk="0" fontAlgn="base" hangingPunct="0">
              <a:lnSpc>
                <a:spcPct val="93000"/>
              </a:lnSpc>
              <a:spcBef>
                <a:spcPct val="0"/>
              </a:spcBef>
              <a:spcAft>
                <a:spcPct val="0"/>
              </a:spcAft>
              <a:buClr>
                <a:srgbClr val="000000"/>
              </a:buClr>
              <a:buSzPct val="100000"/>
              <a:buFont typeface="Times New Roman" pitchFamily="16" charset="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6pPr>
            <a:lvl7pPr marL="2714157" indent="-208781" defTabSz="410314" eaLnBrk="0" fontAlgn="base" hangingPunct="0">
              <a:lnSpc>
                <a:spcPct val="93000"/>
              </a:lnSpc>
              <a:spcBef>
                <a:spcPct val="0"/>
              </a:spcBef>
              <a:spcAft>
                <a:spcPct val="0"/>
              </a:spcAft>
              <a:buClr>
                <a:srgbClr val="000000"/>
              </a:buClr>
              <a:buSzPct val="100000"/>
              <a:buFont typeface="Times New Roman" pitchFamily="16" charset="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7pPr>
            <a:lvl8pPr marL="3131719" indent="-208781" defTabSz="410314" eaLnBrk="0" fontAlgn="base" hangingPunct="0">
              <a:lnSpc>
                <a:spcPct val="93000"/>
              </a:lnSpc>
              <a:spcBef>
                <a:spcPct val="0"/>
              </a:spcBef>
              <a:spcAft>
                <a:spcPct val="0"/>
              </a:spcAft>
              <a:buClr>
                <a:srgbClr val="000000"/>
              </a:buClr>
              <a:buSzPct val="100000"/>
              <a:buFont typeface="Times New Roman" pitchFamily="16" charset="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8pPr>
            <a:lvl9pPr marL="3549283" indent="-208781" defTabSz="410314" eaLnBrk="0" fontAlgn="base" hangingPunct="0">
              <a:lnSpc>
                <a:spcPct val="93000"/>
              </a:lnSpc>
              <a:spcBef>
                <a:spcPct val="0"/>
              </a:spcBef>
              <a:spcAft>
                <a:spcPct val="0"/>
              </a:spcAft>
              <a:buClr>
                <a:srgbClr val="000000"/>
              </a:buClr>
              <a:buSzPct val="100000"/>
              <a:buFont typeface="Times New Roman" pitchFamily="16" charset="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9pPr>
          </a:lstStyle>
          <a:p>
            <a:pPr eaLnBrk="1"/>
            <a:fld id="{2D13A0BB-A803-4F87-B35E-548E20B7D1D6}" type="slidenum">
              <a:rPr lang="it-IT" smtClean="0">
                <a:solidFill>
                  <a:srgbClr val="000000"/>
                </a:solidFill>
                <a:latin typeface="Times New Roman" pitchFamily="16" charset="0"/>
              </a:rPr>
              <a:pPr eaLnBrk="1"/>
              <a:t>5</a:t>
            </a:fld>
            <a:endParaRPr lang="it-IT" smtClean="0">
              <a:solidFill>
                <a:srgbClr val="000000"/>
              </a:solidFill>
              <a:latin typeface="Times New Roman" pitchFamily="16" charset="0"/>
            </a:endParaRPr>
          </a:p>
        </p:txBody>
      </p:sp>
      <p:sp>
        <p:nvSpPr>
          <p:cNvPr id="16387" name="Rectangle 1"/>
          <p:cNvSpPr>
            <a:spLocks noGrp="1" noRot="1" noChangeAspect="1" noChangeArrowheads="1" noTextEdit="1"/>
          </p:cNvSpPr>
          <p:nvPr>
            <p:ph type="sldImg"/>
          </p:nvPr>
        </p:nvSpPr>
        <p:spPr>
          <a:xfrm>
            <a:off x="931863" y="750888"/>
            <a:ext cx="4933950" cy="37004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Segnaposto note 1"/>
          <p:cNvSpPr>
            <a:spLocks noGrp="1"/>
          </p:cNvSpPr>
          <p:nvPr>
            <p:ph type="body" idx="10"/>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it-IT" dirty="0" smtClean="0">
                <a:latin typeface="Arial" pitchFamily="34" charset="0"/>
                <a:cs typeface="Arial" pitchFamily="34" charset="0"/>
              </a:rPr>
              <a:t>La portata del Baganza, poi confluita nel Parma appena a monte del Ponte Italia, ha portato il torrente Parma, in tutto il tratto di valle, a ridurre ed azzerare i franchi arginali (tracimando pericolosamente in destra idraulica</a:t>
            </a:r>
            <a:r>
              <a:rPr lang="it-IT" baseline="0" dirty="0" smtClean="0">
                <a:latin typeface="Arial" pitchFamily="34" charset="0"/>
                <a:cs typeface="Arial" pitchFamily="34" charset="0"/>
              </a:rPr>
              <a:t> </a:t>
            </a:r>
            <a:r>
              <a:rPr lang="it-IT" dirty="0" smtClean="0">
                <a:latin typeface="Arial" pitchFamily="34" charset="0"/>
                <a:cs typeface="Arial" pitchFamily="34" charset="0"/>
              </a:rPr>
              <a:t>tra il ponte della FF.SS. e il ponte Nord</a:t>
            </a:r>
            <a:r>
              <a:rPr lang="it-IT" baseline="0" dirty="0" smtClean="0">
                <a:latin typeface="Arial" pitchFamily="34" charset="0"/>
                <a:cs typeface="Arial" pitchFamily="34" charset="0"/>
              </a:rPr>
              <a:t> e mettendo a grave rischio l’abitato di Colorno</a:t>
            </a:r>
            <a:r>
              <a:rPr lang="it-IT" dirty="0" smtClean="0">
                <a:latin typeface="Arial" pitchFamily="34" charset="0"/>
                <a:cs typeface="Arial" pitchFamily="34" charset="0"/>
              </a:rPr>
              <a:t>. Solo la laminazione della piena proveniente</a:t>
            </a:r>
            <a:r>
              <a:rPr lang="it-IT" baseline="0" dirty="0" smtClean="0">
                <a:latin typeface="Arial" pitchFamily="34" charset="0"/>
                <a:cs typeface="Arial" pitchFamily="34" charset="0"/>
              </a:rPr>
              <a:t> </a:t>
            </a:r>
            <a:r>
              <a:rPr lang="it-IT" dirty="0" smtClean="0">
                <a:latin typeface="Arial" pitchFamily="34" charset="0"/>
                <a:cs typeface="Arial" pitchFamily="34" charset="0"/>
              </a:rPr>
              <a:t>dal Torrente Parma,</a:t>
            </a:r>
            <a:r>
              <a:rPr lang="it-IT" baseline="0" dirty="0" smtClean="0">
                <a:latin typeface="Arial" pitchFamily="34" charset="0"/>
                <a:cs typeface="Arial" pitchFamily="34" charset="0"/>
              </a:rPr>
              <a:t> </a:t>
            </a:r>
            <a:r>
              <a:rPr lang="it-IT" dirty="0" smtClean="0">
                <a:latin typeface="Arial" pitchFamily="34" charset="0"/>
                <a:cs typeface="Arial" pitchFamily="34" charset="0"/>
              </a:rPr>
              <a:t>attraverso la Cassa d’espansione, ha evitato l’allagamento dell’intera città</a:t>
            </a:r>
            <a:r>
              <a:rPr lang="it-IT" baseline="0" dirty="0" smtClean="0">
                <a:latin typeface="Arial" pitchFamily="34" charset="0"/>
                <a:cs typeface="Arial" pitchFamily="34" charset="0"/>
              </a:rPr>
              <a:t> di Parma e dell’abitato di Colorno.</a:t>
            </a:r>
            <a:endParaRPr lang="it-IT" dirty="0" smtClean="0">
              <a:latin typeface="Arial" pitchFamily="34" charset="0"/>
              <a:cs typeface="Arial" pitchFamily="34" charset="0"/>
            </a:endParaRPr>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p:cNvSpPr>
            <a:spLocks noGrp="1" noChangeArrowheads="1"/>
          </p:cNvSpPr>
          <p:nvPr>
            <p:ph type="sldNum" sz="quarter"/>
          </p:nvPr>
        </p:nvSpPr>
        <p:spPr>
          <a:noFill/>
        </p:spPr>
        <p:txBody>
          <a:bodyPr/>
          <a:lstStyle>
            <a:lvl1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1pPr>
            <a:lvl2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2pPr>
            <a:lvl3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3pPr>
            <a:lvl4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4pPr>
            <a:lvl5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5pPr>
            <a:lvl6pPr marL="2296595" indent="-208781" defTabSz="410314" eaLnBrk="0" fontAlgn="base" hangingPunct="0">
              <a:lnSpc>
                <a:spcPct val="93000"/>
              </a:lnSpc>
              <a:spcBef>
                <a:spcPct val="0"/>
              </a:spcBef>
              <a:spcAft>
                <a:spcPct val="0"/>
              </a:spcAft>
              <a:buClr>
                <a:srgbClr val="000000"/>
              </a:buClr>
              <a:buSzPct val="100000"/>
              <a:buFont typeface="Times New Roman" pitchFamily="16" charset="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6pPr>
            <a:lvl7pPr marL="2714157" indent="-208781" defTabSz="410314" eaLnBrk="0" fontAlgn="base" hangingPunct="0">
              <a:lnSpc>
                <a:spcPct val="93000"/>
              </a:lnSpc>
              <a:spcBef>
                <a:spcPct val="0"/>
              </a:spcBef>
              <a:spcAft>
                <a:spcPct val="0"/>
              </a:spcAft>
              <a:buClr>
                <a:srgbClr val="000000"/>
              </a:buClr>
              <a:buSzPct val="100000"/>
              <a:buFont typeface="Times New Roman" pitchFamily="16" charset="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7pPr>
            <a:lvl8pPr marL="3131719" indent="-208781" defTabSz="410314" eaLnBrk="0" fontAlgn="base" hangingPunct="0">
              <a:lnSpc>
                <a:spcPct val="93000"/>
              </a:lnSpc>
              <a:spcBef>
                <a:spcPct val="0"/>
              </a:spcBef>
              <a:spcAft>
                <a:spcPct val="0"/>
              </a:spcAft>
              <a:buClr>
                <a:srgbClr val="000000"/>
              </a:buClr>
              <a:buSzPct val="100000"/>
              <a:buFont typeface="Times New Roman" pitchFamily="16" charset="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8pPr>
            <a:lvl9pPr marL="3549283" indent="-208781" defTabSz="410314" eaLnBrk="0" fontAlgn="base" hangingPunct="0">
              <a:lnSpc>
                <a:spcPct val="93000"/>
              </a:lnSpc>
              <a:spcBef>
                <a:spcPct val="0"/>
              </a:spcBef>
              <a:spcAft>
                <a:spcPct val="0"/>
              </a:spcAft>
              <a:buClr>
                <a:srgbClr val="000000"/>
              </a:buClr>
              <a:buSzPct val="100000"/>
              <a:buFont typeface="Times New Roman" pitchFamily="16" charset="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9pPr>
          </a:lstStyle>
          <a:p>
            <a:pPr eaLnBrk="1"/>
            <a:fld id="{2D13A0BB-A803-4F87-B35E-548E20B7D1D6}" type="slidenum">
              <a:rPr lang="it-IT" smtClean="0">
                <a:solidFill>
                  <a:srgbClr val="000000"/>
                </a:solidFill>
                <a:latin typeface="Times New Roman" pitchFamily="16" charset="0"/>
              </a:rPr>
              <a:pPr eaLnBrk="1"/>
              <a:t>6</a:t>
            </a:fld>
            <a:endParaRPr lang="it-IT" smtClean="0">
              <a:solidFill>
                <a:srgbClr val="000000"/>
              </a:solidFill>
              <a:latin typeface="Times New Roman" pitchFamily="16" charset="0"/>
            </a:endParaRPr>
          </a:p>
        </p:txBody>
      </p:sp>
      <p:sp>
        <p:nvSpPr>
          <p:cNvPr id="16387" name="Rectangle 1"/>
          <p:cNvSpPr>
            <a:spLocks noGrp="1" noRot="1" noChangeAspect="1" noChangeArrowheads="1" noTextEdit="1"/>
          </p:cNvSpPr>
          <p:nvPr>
            <p:ph type="sldImg"/>
          </p:nvPr>
        </p:nvSpPr>
        <p:spPr>
          <a:xfrm>
            <a:off x="931863" y="750888"/>
            <a:ext cx="4933950" cy="37004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Segnaposto note 1"/>
          <p:cNvSpPr>
            <a:spLocks noGrp="1"/>
          </p:cNvSpPr>
          <p:nvPr>
            <p:ph type="body" idx="10"/>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it-IT" dirty="0" smtClean="0">
                <a:latin typeface="Arial" pitchFamily="34" charset="0"/>
                <a:cs typeface="Arial" pitchFamily="34" charset="0"/>
              </a:rPr>
              <a:t>La portata del Baganza, poi confluita nel Parma appena a monte del Ponte Italia, ha portato il torrente Parma, in tutto il tratto di valle, a ridurre ed azzerare i franchi arginali (tracimando pericolosamente in destra idraulica</a:t>
            </a:r>
            <a:r>
              <a:rPr lang="it-IT" baseline="0" dirty="0" smtClean="0">
                <a:latin typeface="Arial" pitchFamily="34" charset="0"/>
                <a:cs typeface="Arial" pitchFamily="34" charset="0"/>
              </a:rPr>
              <a:t> </a:t>
            </a:r>
            <a:r>
              <a:rPr lang="it-IT" dirty="0" smtClean="0">
                <a:latin typeface="Arial" pitchFamily="34" charset="0"/>
                <a:cs typeface="Arial" pitchFamily="34" charset="0"/>
              </a:rPr>
              <a:t>tra il ponte della FF.SS. e il ponte Nord</a:t>
            </a:r>
            <a:r>
              <a:rPr lang="it-IT" baseline="0" dirty="0" smtClean="0">
                <a:latin typeface="Arial" pitchFamily="34" charset="0"/>
                <a:cs typeface="Arial" pitchFamily="34" charset="0"/>
              </a:rPr>
              <a:t> e mettendo a grave rischio l’abitato di Colorno</a:t>
            </a:r>
            <a:r>
              <a:rPr lang="it-IT" dirty="0" smtClean="0">
                <a:latin typeface="Arial" pitchFamily="34" charset="0"/>
                <a:cs typeface="Arial" pitchFamily="34" charset="0"/>
              </a:rPr>
              <a:t>. Solo la laminazione della piena proveniente</a:t>
            </a:r>
            <a:r>
              <a:rPr lang="it-IT" baseline="0" dirty="0" smtClean="0">
                <a:latin typeface="Arial" pitchFamily="34" charset="0"/>
                <a:cs typeface="Arial" pitchFamily="34" charset="0"/>
              </a:rPr>
              <a:t> </a:t>
            </a:r>
            <a:r>
              <a:rPr lang="it-IT" dirty="0" smtClean="0">
                <a:latin typeface="Arial" pitchFamily="34" charset="0"/>
                <a:cs typeface="Arial" pitchFamily="34" charset="0"/>
              </a:rPr>
              <a:t>dal Torrente Parma,</a:t>
            </a:r>
            <a:r>
              <a:rPr lang="it-IT" baseline="0" dirty="0" smtClean="0">
                <a:latin typeface="Arial" pitchFamily="34" charset="0"/>
                <a:cs typeface="Arial" pitchFamily="34" charset="0"/>
              </a:rPr>
              <a:t> </a:t>
            </a:r>
            <a:r>
              <a:rPr lang="it-IT" dirty="0" smtClean="0">
                <a:latin typeface="Arial" pitchFamily="34" charset="0"/>
                <a:cs typeface="Arial" pitchFamily="34" charset="0"/>
              </a:rPr>
              <a:t>attraverso la Cassa d’espansione, ha evitato l’allagamento dell’intera città</a:t>
            </a:r>
            <a:r>
              <a:rPr lang="it-IT" baseline="0" dirty="0" smtClean="0">
                <a:latin typeface="Arial" pitchFamily="34" charset="0"/>
                <a:cs typeface="Arial" pitchFamily="34" charset="0"/>
              </a:rPr>
              <a:t> di Parma e dell’abitato di Colorno.</a:t>
            </a:r>
            <a:endParaRPr lang="it-IT" dirty="0" smtClean="0">
              <a:latin typeface="Arial" pitchFamily="34" charset="0"/>
              <a:cs typeface="Arial" pitchFamily="34" charset="0"/>
            </a:endParaRPr>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p:cNvSpPr>
            <a:spLocks noGrp="1" noChangeArrowheads="1"/>
          </p:cNvSpPr>
          <p:nvPr>
            <p:ph type="sldNum" sz="quarter"/>
          </p:nvPr>
        </p:nvSpPr>
        <p:spPr>
          <a:noFill/>
        </p:spPr>
        <p:txBody>
          <a:bodyPr/>
          <a:lstStyle>
            <a:lvl1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1pPr>
            <a:lvl2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2pPr>
            <a:lvl3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3pPr>
            <a:lvl4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4pPr>
            <a:lvl5pPr eaLnBrk="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5pPr>
            <a:lvl6pPr marL="2296595" indent="-208781" defTabSz="410314" eaLnBrk="0" fontAlgn="base" hangingPunct="0">
              <a:lnSpc>
                <a:spcPct val="93000"/>
              </a:lnSpc>
              <a:spcBef>
                <a:spcPct val="0"/>
              </a:spcBef>
              <a:spcAft>
                <a:spcPct val="0"/>
              </a:spcAft>
              <a:buClr>
                <a:srgbClr val="000000"/>
              </a:buClr>
              <a:buSzPct val="100000"/>
              <a:buFont typeface="Times New Roman" pitchFamily="16" charset="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6pPr>
            <a:lvl7pPr marL="2714157" indent="-208781" defTabSz="410314" eaLnBrk="0" fontAlgn="base" hangingPunct="0">
              <a:lnSpc>
                <a:spcPct val="93000"/>
              </a:lnSpc>
              <a:spcBef>
                <a:spcPct val="0"/>
              </a:spcBef>
              <a:spcAft>
                <a:spcPct val="0"/>
              </a:spcAft>
              <a:buClr>
                <a:srgbClr val="000000"/>
              </a:buClr>
              <a:buSzPct val="100000"/>
              <a:buFont typeface="Times New Roman" pitchFamily="16" charset="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7pPr>
            <a:lvl8pPr marL="3131719" indent="-208781" defTabSz="410314" eaLnBrk="0" fontAlgn="base" hangingPunct="0">
              <a:lnSpc>
                <a:spcPct val="93000"/>
              </a:lnSpc>
              <a:spcBef>
                <a:spcPct val="0"/>
              </a:spcBef>
              <a:spcAft>
                <a:spcPct val="0"/>
              </a:spcAft>
              <a:buClr>
                <a:srgbClr val="000000"/>
              </a:buClr>
              <a:buSzPct val="100000"/>
              <a:buFont typeface="Times New Roman" pitchFamily="16" charset="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8pPr>
            <a:lvl9pPr marL="3549283" indent="-208781" defTabSz="410314" eaLnBrk="0" fontAlgn="base" hangingPunct="0">
              <a:lnSpc>
                <a:spcPct val="93000"/>
              </a:lnSpc>
              <a:spcBef>
                <a:spcPct val="0"/>
              </a:spcBef>
              <a:spcAft>
                <a:spcPct val="0"/>
              </a:spcAft>
              <a:buClr>
                <a:srgbClr val="000000"/>
              </a:buClr>
              <a:buSzPct val="100000"/>
              <a:buFont typeface="Times New Roman" pitchFamily="16" charset="0"/>
              <a:tabLst>
                <a:tab pos="0" algn="l"/>
                <a:tab pos="408863" algn="l"/>
                <a:tab pos="819177" algn="l"/>
                <a:tab pos="1229490" algn="l"/>
                <a:tab pos="1639804" algn="l"/>
                <a:tab pos="2050116" algn="l"/>
                <a:tab pos="2460431" algn="l"/>
                <a:tab pos="2870744" algn="l"/>
                <a:tab pos="3281058" algn="l"/>
                <a:tab pos="3691370" algn="l"/>
                <a:tab pos="4101684" algn="l"/>
                <a:tab pos="4511997" algn="l"/>
                <a:tab pos="4922311" algn="l"/>
                <a:tab pos="5332624" algn="l"/>
                <a:tab pos="5742937" algn="l"/>
                <a:tab pos="6153250" algn="l"/>
                <a:tab pos="6563564" algn="l"/>
                <a:tab pos="6973876" algn="l"/>
                <a:tab pos="7384191" algn="l"/>
                <a:tab pos="7794504" algn="l"/>
                <a:tab pos="8204819" algn="l"/>
              </a:tabLst>
              <a:defRPr>
                <a:solidFill>
                  <a:schemeClr val="bg1"/>
                </a:solidFill>
                <a:latin typeface="Arial" charset="0"/>
                <a:cs typeface="Arial Unicode MS" charset="0"/>
              </a:defRPr>
            </a:lvl9pPr>
          </a:lstStyle>
          <a:p>
            <a:pPr eaLnBrk="1"/>
            <a:fld id="{2D13A0BB-A803-4F87-B35E-548E20B7D1D6}" type="slidenum">
              <a:rPr lang="it-IT" smtClean="0">
                <a:solidFill>
                  <a:srgbClr val="000000"/>
                </a:solidFill>
                <a:latin typeface="Times New Roman" pitchFamily="16" charset="0"/>
              </a:rPr>
              <a:pPr eaLnBrk="1"/>
              <a:t>7</a:t>
            </a:fld>
            <a:endParaRPr lang="it-IT" smtClean="0">
              <a:solidFill>
                <a:srgbClr val="000000"/>
              </a:solidFill>
              <a:latin typeface="Times New Roman" pitchFamily="16" charset="0"/>
            </a:endParaRPr>
          </a:p>
        </p:txBody>
      </p:sp>
      <p:sp>
        <p:nvSpPr>
          <p:cNvPr id="16387" name="Rectangle 1"/>
          <p:cNvSpPr>
            <a:spLocks noGrp="1" noRot="1" noChangeAspect="1" noChangeArrowheads="1" noTextEdit="1"/>
          </p:cNvSpPr>
          <p:nvPr>
            <p:ph type="sldImg"/>
          </p:nvPr>
        </p:nvSpPr>
        <p:spPr>
          <a:xfrm>
            <a:off x="931863" y="750888"/>
            <a:ext cx="4933950" cy="37004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Segnaposto note 1"/>
          <p:cNvSpPr>
            <a:spLocks noGrp="1"/>
          </p:cNvSpPr>
          <p:nvPr>
            <p:ph type="body" idx="10"/>
          </p:nvPr>
        </p:nvSpPr>
        <p:spPr/>
        <p:txBody>
          <a:bodyPr/>
          <a:lstStyle/>
          <a:p>
            <a:r>
              <a:rPr lang="it-IT" sz="1200" b="0" i="0" kern="1200" dirty="0" smtClean="0">
                <a:solidFill>
                  <a:srgbClr val="000000"/>
                </a:solidFill>
                <a:effectLst/>
                <a:latin typeface="Times New Roman" pitchFamily="16" charset="0"/>
                <a:ea typeface="+mn-ea"/>
                <a:cs typeface="+mn-cs"/>
              </a:rPr>
              <a:t>l'operazione di iniezione nel terreno di una miscela cementizia, attraverso piccoli ugelli al fine di consolidare i terreni e la formazione una </a:t>
            </a:r>
            <a:r>
              <a:rPr lang="it-IT" sz="1200" b="0" i="0" u="none" strike="noStrike" kern="1200" dirty="0" smtClean="0">
                <a:solidFill>
                  <a:srgbClr val="000000"/>
                </a:solidFill>
                <a:effectLst/>
                <a:latin typeface="Times New Roman" pitchFamily="16" charset="0"/>
                <a:ea typeface="+mn-ea"/>
                <a:cs typeface="+mn-cs"/>
              </a:rPr>
              <a:t>diaframmatura.</a:t>
            </a:r>
            <a:r>
              <a:rPr lang="it-IT" sz="1200" b="0" i="0" kern="1200" dirty="0" smtClean="0">
                <a:solidFill>
                  <a:srgbClr val="000000"/>
                </a:solidFill>
                <a:effectLst/>
                <a:latin typeface="Times New Roman" pitchFamily="16" charset="0"/>
                <a:ea typeface="+mn-ea"/>
                <a:cs typeface="+mn-cs"/>
              </a:rPr>
              <a:t> Le tecniche attuali consistono nel disgregare il terreno miscelandolo nel contempo con una sospensione cementizia, oppure nella rimozione della parte più fine mediante </a:t>
            </a:r>
            <a:r>
              <a:rPr lang="it-IT" sz="1200" b="0" i="1" kern="1200" dirty="0" err="1" smtClean="0">
                <a:solidFill>
                  <a:srgbClr val="000000"/>
                </a:solidFill>
                <a:effectLst/>
                <a:latin typeface="Times New Roman" pitchFamily="16" charset="0"/>
                <a:ea typeface="+mn-ea"/>
                <a:cs typeface="+mn-cs"/>
              </a:rPr>
              <a:t>jetting</a:t>
            </a:r>
            <a:r>
              <a:rPr lang="it-IT" sz="1200" b="0" i="0" kern="1200" dirty="0" smtClean="0">
                <a:solidFill>
                  <a:srgbClr val="000000"/>
                </a:solidFill>
                <a:effectLst/>
                <a:latin typeface="Times New Roman" pitchFamily="16" charset="0"/>
                <a:ea typeface="+mn-ea"/>
                <a:cs typeface="+mn-cs"/>
              </a:rPr>
              <a:t> di aria o acqua per ampliare la diffusione del trattamento con un effetto di parziale sostituzione.</a:t>
            </a:r>
            <a:br>
              <a:rPr lang="it-IT" sz="1200" b="0" i="0" kern="1200" dirty="0" smtClean="0">
                <a:solidFill>
                  <a:srgbClr val="000000"/>
                </a:solidFill>
                <a:effectLst/>
                <a:latin typeface="Times New Roman" pitchFamily="16" charset="0"/>
                <a:ea typeface="+mn-ea"/>
                <a:cs typeface="+mn-cs"/>
              </a:rPr>
            </a:br>
            <a:r>
              <a:rPr lang="it-IT" sz="1200" b="0" i="0" kern="1200" dirty="0" smtClean="0">
                <a:solidFill>
                  <a:srgbClr val="000000"/>
                </a:solidFill>
                <a:effectLst/>
                <a:latin typeface="Times New Roman" pitchFamily="16" charset="0"/>
                <a:ea typeface="+mn-ea"/>
                <a:cs typeface="+mn-cs"/>
              </a:rPr>
              <a:t>Le fasi realizzative possono essere sommariamente così descritte:</a:t>
            </a:r>
          </a:p>
          <a:p>
            <a:r>
              <a:rPr lang="it-IT" sz="1200" b="0" i="0" kern="1200" dirty="0" smtClean="0">
                <a:solidFill>
                  <a:srgbClr val="000000"/>
                </a:solidFill>
                <a:effectLst/>
                <a:latin typeface="Times New Roman" pitchFamily="16" charset="0"/>
                <a:ea typeface="+mn-ea"/>
                <a:cs typeface="+mn-cs"/>
              </a:rPr>
              <a:t>1) perforazione del terreno con tubo centrale perforante sino alla quota desiderata. la perforazione avviene con circolazione di acqua oppure, qualora sia necessario sostenere le pareti del foro, di </a:t>
            </a:r>
            <a:r>
              <a:rPr lang="it-IT" sz="1200" b="0" i="0" u="none" strike="noStrike" kern="1200" dirty="0" smtClean="0">
                <a:solidFill>
                  <a:srgbClr val="000000"/>
                </a:solidFill>
                <a:effectLst/>
                <a:latin typeface="Times New Roman" pitchFamily="16" charset="0"/>
                <a:ea typeface="+mn-ea"/>
                <a:cs typeface="+mn-cs"/>
                <a:hlinkClick r:id="rId3" tooltip="Fango di perforazione"/>
              </a:rPr>
              <a:t>fango bentonitico</a:t>
            </a:r>
            <a:r>
              <a:rPr lang="it-IT" sz="1200" b="0" i="0" kern="1200" dirty="0" smtClean="0">
                <a:solidFill>
                  <a:srgbClr val="000000"/>
                </a:solidFill>
                <a:effectLst/>
                <a:latin typeface="Times New Roman" pitchFamily="16" charset="0"/>
                <a:ea typeface="+mn-ea"/>
                <a:cs typeface="+mn-cs"/>
              </a:rPr>
              <a:t> o materiale analogo;</a:t>
            </a:r>
          </a:p>
          <a:p>
            <a:r>
              <a:rPr lang="it-IT" sz="1200" b="0" i="0" kern="1200" dirty="0" smtClean="0">
                <a:solidFill>
                  <a:srgbClr val="000000"/>
                </a:solidFill>
                <a:effectLst/>
                <a:latin typeface="Times New Roman" pitchFamily="16" charset="0"/>
                <a:ea typeface="+mn-ea"/>
                <a:cs typeface="+mn-cs"/>
              </a:rPr>
              <a:t>2) e 3) partendo dal basso verso l'alto estrazione del tubo con rotazione e contemporanea iniezione a pressione di una miscela cementizia; in detto modo il terreno si frantuma e si mescola con il prodotto iniettato. Si procede sino al raggiungimento della quota del piano campagna;</a:t>
            </a:r>
          </a:p>
          <a:p>
            <a:r>
              <a:rPr lang="it-IT" sz="1200" b="0" i="0" kern="1200" dirty="0" smtClean="0">
                <a:solidFill>
                  <a:srgbClr val="000000"/>
                </a:solidFill>
                <a:effectLst/>
                <a:latin typeface="Times New Roman" pitchFamily="16" charset="0"/>
                <a:ea typeface="+mn-ea"/>
                <a:cs typeface="+mn-cs"/>
              </a:rPr>
              <a:t>4) giunti in sommità si ripetono le operazioni per colonne attigue di jet </a:t>
            </a:r>
            <a:r>
              <a:rPr lang="it-IT" sz="1200" b="0" i="0" kern="1200" dirty="0" err="1" smtClean="0">
                <a:solidFill>
                  <a:srgbClr val="000000"/>
                </a:solidFill>
                <a:effectLst/>
                <a:latin typeface="Times New Roman" pitchFamily="16" charset="0"/>
                <a:ea typeface="+mn-ea"/>
                <a:cs typeface="+mn-cs"/>
              </a:rPr>
              <a:t>grouting</a:t>
            </a:r>
            <a:r>
              <a:rPr lang="it-IT" sz="1200" b="0" i="0" kern="1200" dirty="0" smtClean="0">
                <a:solidFill>
                  <a:srgbClr val="000000"/>
                </a:solidFill>
                <a:effectLst/>
                <a:latin typeface="Times New Roman" pitchFamily="16" charset="0"/>
                <a:ea typeface="+mn-ea"/>
                <a:cs typeface="+mn-cs"/>
              </a:rPr>
              <a:t>, avendo cura di eseguire delle sovrapposizioni e compenetrazioni tra le colonne (qualora previste) così da ottenere un unico corpo finale compatto.</a:t>
            </a:r>
          </a:p>
          <a:p>
            <a:r>
              <a:rPr lang="it-IT" sz="1200" b="0" i="0" kern="1200" dirty="0" smtClean="0">
                <a:solidFill>
                  <a:srgbClr val="000000"/>
                </a:solidFill>
                <a:effectLst/>
                <a:latin typeface="Times New Roman" pitchFamily="16" charset="0"/>
                <a:ea typeface="+mn-ea"/>
                <a:cs typeface="+mn-cs"/>
              </a:rPr>
              <a:t>Fasi realizzative del Jet </a:t>
            </a:r>
            <a:r>
              <a:rPr lang="it-IT" sz="1200" b="0" i="0" kern="1200" dirty="0" err="1" smtClean="0">
                <a:solidFill>
                  <a:srgbClr val="000000"/>
                </a:solidFill>
                <a:effectLst/>
                <a:latin typeface="Times New Roman" pitchFamily="16" charset="0"/>
                <a:ea typeface="+mn-ea"/>
                <a:cs typeface="+mn-cs"/>
              </a:rPr>
              <a:t>grouting</a:t>
            </a:r>
            <a:endParaRPr lang="it-IT" sz="1200" b="0" i="0" kern="1200" dirty="0" smtClean="0">
              <a:solidFill>
                <a:srgbClr val="000000"/>
              </a:solidFill>
              <a:effectLst/>
              <a:latin typeface="Times New Roman" pitchFamily="16" charset="0"/>
              <a:ea typeface="+mn-ea"/>
              <a:cs typeface="+mn-cs"/>
            </a:endParaRPr>
          </a:p>
          <a:p>
            <a:r>
              <a:rPr lang="it-IT" sz="1200" b="0" i="0" kern="1200" dirty="0" smtClean="0">
                <a:solidFill>
                  <a:srgbClr val="000000"/>
                </a:solidFill>
                <a:effectLst/>
                <a:latin typeface="Times New Roman" pitchFamily="16" charset="0"/>
                <a:ea typeface="+mn-ea"/>
                <a:cs typeface="+mn-cs"/>
              </a:rPr>
              <a:t>Laddove sono previste colonne compenetrate si possono eseguire due modalità:</a:t>
            </a:r>
          </a:p>
          <a:p>
            <a:r>
              <a:rPr lang="it-IT" sz="1200" b="0" i="0" kern="1200" dirty="0" smtClean="0">
                <a:solidFill>
                  <a:srgbClr val="000000"/>
                </a:solidFill>
                <a:effectLst/>
                <a:latin typeface="Times New Roman" pitchFamily="16" charset="0"/>
                <a:ea typeface="+mn-ea"/>
                <a:cs typeface="+mn-cs"/>
              </a:rPr>
              <a:t>sequenza a fresco (</a:t>
            </a:r>
            <a:r>
              <a:rPr lang="it-IT" sz="1200" b="0" i="1" kern="1200" dirty="0" err="1" smtClean="0">
                <a:solidFill>
                  <a:srgbClr val="000000"/>
                </a:solidFill>
                <a:effectLst/>
                <a:latin typeface="Times New Roman" pitchFamily="16" charset="0"/>
                <a:ea typeface="+mn-ea"/>
                <a:cs typeface="+mn-cs"/>
              </a:rPr>
              <a:t>fresh</a:t>
            </a:r>
            <a:r>
              <a:rPr lang="it-IT" sz="1200" b="0" i="1" kern="1200" dirty="0" smtClean="0">
                <a:solidFill>
                  <a:srgbClr val="000000"/>
                </a:solidFill>
                <a:effectLst/>
                <a:latin typeface="Times New Roman" pitchFamily="16" charset="0"/>
                <a:ea typeface="+mn-ea"/>
                <a:cs typeface="+mn-cs"/>
              </a:rPr>
              <a:t> in </a:t>
            </a:r>
            <a:r>
              <a:rPr lang="it-IT" sz="1200" b="0" i="1" kern="1200" dirty="0" err="1" smtClean="0">
                <a:solidFill>
                  <a:srgbClr val="000000"/>
                </a:solidFill>
                <a:effectLst/>
                <a:latin typeface="Times New Roman" pitchFamily="16" charset="0"/>
                <a:ea typeface="+mn-ea"/>
                <a:cs typeface="+mn-cs"/>
              </a:rPr>
              <a:t>fresh</a:t>
            </a:r>
            <a:r>
              <a:rPr lang="it-IT" sz="1200" b="0" i="0" kern="1200" dirty="0" smtClean="0">
                <a:solidFill>
                  <a:srgbClr val="000000"/>
                </a:solidFill>
                <a:effectLst/>
                <a:latin typeface="Times New Roman" pitchFamily="16" charset="0"/>
                <a:ea typeface="+mn-ea"/>
                <a:cs typeface="+mn-cs"/>
              </a:rPr>
              <a:t>): le colonne sono realizzate in successione senza attendere la presa della miscela cementizia negli elementi adiacenti e sovrapposti. La fase di perforazione deve essere molto accurata per evitare il dilavamento della malta delle colonne adiacenti precedentemente realizzate ;</a:t>
            </a:r>
          </a:p>
          <a:p>
            <a:r>
              <a:rPr lang="it-IT" sz="1200" b="0" i="0" kern="1200" dirty="0" smtClean="0">
                <a:solidFill>
                  <a:srgbClr val="000000"/>
                </a:solidFill>
                <a:effectLst/>
                <a:latin typeface="Times New Roman" pitchFamily="16" charset="0"/>
                <a:ea typeface="+mn-ea"/>
                <a:cs typeface="+mn-cs"/>
              </a:rPr>
              <a:t>sequenza primaria - secondaria: la realizzazione di una colonna si realizza dopo aver atteso la presa delle colonne adiacenti.</a:t>
            </a:r>
          </a:p>
          <a:p>
            <a:r>
              <a:rPr lang="it-IT" sz="1200" b="0" i="0" kern="1200" dirty="0" smtClean="0">
                <a:solidFill>
                  <a:srgbClr val="000000"/>
                </a:solidFill>
                <a:effectLst/>
                <a:latin typeface="Times New Roman" pitchFamily="16" charset="0"/>
                <a:ea typeface="+mn-ea"/>
                <a:cs typeface="+mn-cs"/>
              </a:rPr>
              <a:t>Le colonne possono essere armate per aumentare la loro resistenza meccanica.</a:t>
            </a:r>
          </a:p>
          <a:p>
            <a:r>
              <a:rPr lang="it-IT" sz="1200" b="0" i="0" kern="1200" dirty="0" smtClean="0">
                <a:solidFill>
                  <a:srgbClr val="000000"/>
                </a:solidFill>
                <a:effectLst/>
                <a:latin typeface="Times New Roman" pitchFamily="16" charset="0"/>
                <a:ea typeface="+mn-ea"/>
                <a:cs typeface="+mn-cs"/>
              </a:rPr>
              <a:t>L'armatura può essere inserita nella colonna prima della presa della miscela o successivamente previa perforazione e successiva cementazione.</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baseline="0" dirty="0" smtClean="0">
              <a:solidFill>
                <a:schemeClr val="tx1"/>
              </a:solidFill>
              <a:latin typeface="Arial" pitchFamily="34" charset="0"/>
              <a:cs typeface="Arial" pitchFamily="34" charset="0"/>
            </a:endParaRPr>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8</a:t>
            </a:fld>
            <a:endParaRPr lang="it-IT"/>
          </a:p>
        </p:txBody>
      </p:sp>
    </p:spTree>
    <p:extLst>
      <p:ext uri="{BB962C8B-B14F-4D97-AF65-F5344CB8AC3E}">
        <p14:creationId xmlns:p14="http://schemas.microsoft.com/office/powerpoint/2010/main" val="3666499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dirty="0" smtClean="0">
                <a:latin typeface="Arial" pitchFamily="34" charset="0"/>
                <a:cs typeface="Arial" pitchFamily="34" charset="0"/>
              </a:rPr>
              <a:t>Il PP, </a:t>
            </a:r>
            <a:r>
              <a:rPr lang="it-IT" dirty="0">
                <a:latin typeface="Arial" pitchFamily="34" charset="0"/>
                <a:cs typeface="Arial" pitchFamily="34" charset="0"/>
              </a:rPr>
              <a:t>di importo complessivo di 55.000.000 di euro, è stato quindi </a:t>
            </a:r>
            <a:r>
              <a:rPr lang="it-IT" u="sng" dirty="0">
                <a:latin typeface="Arial" pitchFamily="34" charset="0"/>
                <a:cs typeface="Arial" pitchFamily="34" charset="0"/>
              </a:rPr>
              <a:t>inserito tra gli interventi della tabella D</a:t>
            </a:r>
            <a:r>
              <a:rPr lang="it-IT" dirty="0">
                <a:latin typeface="Arial" pitchFamily="34" charset="0"/>
                <a:cs typeface="Arial" pitchFamily="34" charset="0"/>
              </a:rPr>
              <a:t> (interventi di riduzione del rischio alluvionale tempestivamente cantierabili) </a:t>
            </a:r>
            <a:r>
              <a:rPr lang="it-IT" u="sng" dirty="0">
                <a:latin typeface="Arial" pitchFamily="34" charset="0"/>
                <a:cs typeface="Arial" pitchFamily="34" charset="0"/>
              </a:rPr>
              <a:t>del Piano del dissesto idrogeologico </a:t>
            </a:r>
            <a:r>
              <a:rPr lang="it-IT" dirty="0">
                <a:latin typeface="Arial" pitchFamily="34" charset="0"/>
                <a:cs typeface="Arial" pitchFamily="34" charset="0"/>
              </a:rPr>
              <a:t>di “Italia Sicura” quale “opera determinante e improrogabile” per la messa in sicurezza di vaste aree urbanizzate e densamente </a:t>
            </a:r>
            <a:r>
              <a:rPr lang="it-IT" dirty="0" err="1">
                <a:latin typeface="Arial" pitchFamily="34" charset="0"/>
                <a:cs typeface="Arial" pitchFamily="34" charset="0"/>
              </a:rPr>
              <a:t>infrastrutturate</a:t>
            </a:r>
            <a:r>
              <a:rPr lang="it-IT" dirty="0">
                <a:latin typeface="Arial" pitchFamily="34" charset="0"/>
                <a:cs typeface="Arial" pitchFamily="34" charset="0"/>
              </a:rPr>
              <a:t>, approvato con Decreto del Presidente del Consiglio dei Ministri del 15 settembre 2015. </a:t>
            </a:r>
          </a:p>
          <a:p>
            <a:endParaRPr lang="it-IT" dirty="0">
              <a:latin typeface="Arial" pitchFamily="34" charset="0"/>
              <a:cs typeface="Arial" pitchFamily="34" charset="0"/>
            </a:endParaRPr>
          </a:p>
        </p:txBody>
      </p:sp>
      <p:sp>
        <p:nvSpPr>
          <p:cNvPr id="4" name="Segnaposto numero diapositiva 3"/>
          <p:cNvSpPr>
            <a:spLocks noGrp="1"/>
          </p:cNvSpPr>
          <p:nvPr>
            <p:ph type="sldNum" idx="10"/>
          </p:nvPr>
        </p:nvSpPr>
        <p:spPr/>
        <p:txBody>
          <a:bodyPr/>
          <a:lstStyle/>
          <a:p>
            <a:pPr>
              <a:defRPr/>
            </a:pPr>
            <a:fld id="{C18F8A0A-9FA8-4B2D-8411-F3F5E0051ACA}" type="slidenum">
              <a:rPr lang="it-IT" smtClean="0"/>
              <a:pPr>
                <a:defRPr/>
              </a:pPr>
              <a:t>9</a:t>
            </a:fld>
            <a:endParaRPr lang="it-IT"/>
          </a:p>
        </p:txBody>
      </p:sp>
    </p:spTree>
    <p:extLst>
      <p:ext uri="{BB962C8B-B14F-4D97-AF65-F5344CB8AC3E}">
        <p14:creationId xmlns:p14="http://schemas.microsoft.com/office/powerpoint/2010/main" val="4182477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55650" y="2347913"/>
            <a:ext cx="8569325" cy="1620837"/>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12888" y="4283075"/>
            <a:ext cx="7056438" cy="1931987"/>
          </a:xfrm>
        </p:spPr>
        <p:txBody>
          <a:bodyPr/>
          <a:lstStyle>
            <a:lvl1pPr marL="0" indent="0" algn="ctr">
              <a:buNone/>
              <a:defRPr/>
            </a:lvl1pPr>
            <a:lvl2pPr marL="457152" indent="0" algn="ctr">
              <a:buNone/>
              <a:defRPr/>
            </a:lvl2pPr>
            <a:lvl3pPr marL="914305" indent="0" algn="ctr">
              <a:buNone/>
              <a:defRPr/>
            </a:lvl3pPr>
            <a:lvl4pPr marL="1371457" indent="0" algn="ctr">
              <a:buNone/>
              <a:defRPr/>
            </a:lvl4pPr>
            <a:lvl5pPr marL="1828610" indent="0" algn="ctr">
              <a:buNone/>
              <a:defRPr/>
            </a:lvl5pPr>
            <a:lvl6pPr marL="2285763" indent="0" algn="ctr">
              <a:buNone/>
              <a:defRPr/>
            </a:lvl6pPr>
            <a:lvl7pPr marL="2742916" indent="0" algn="ctr">
              <a:buNone/>
              <a:defRPr/>
            </a:lvl7pPr>
            <a:lvl8pPr marL="3200068" indent="0" algn="ctr">
              <a:buNone/>
              <a:defRPr/>
            </a:lvl8pPr>
            <a:lvl9pPr marL="3657221" indent="0" algn="ctr">
              <a:buNone/>
              <a:defRPr/>
            </a:lvl9pPr>
          </a:lstStyle>
          <a:p>
            <a:r>
              <a:rPr lang="it-IT" smtClean="0"/>
              <a:t>Fare clic per modificare lo stile del sottotitolo dello schema</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pPr>
              <a:defRPr/>
            </a:pPr>
            <a:fld id="{5F9ABC71-6595-4EF1-853E-E98201A9A092}" type="slidenum">
              <a:rPr lang="it-IT"/>
              <a:pPr>
                <a:defRPr/>
              </a:pPr>
              <a:t>‹N›</a:t>
            </a:fld>
            <a:endParaRPr lang="it-IT"/>
          </a:p>
        </p:txBody>
      </p:sp>
    </p:spTree>
    <p:extLst>
      <p:ext uri="{BB962C8B-B14F-4D97-AF65-F5344CB8AC3E}">
        <p14:creationId xmlns:p14="http://schemas.microsoft.com/office/powerpoint/2010/main" val="3721740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pPr>
              <a:defRPr/>
            </a:pPr>
            <a:fld id="{9012BA8C-F514-4C56-984B-CD92006E79F2}" type="slidenum">
              <a:rPr lang="it-IT"/>
              <a:pPr>
                <a:defRPr/>
              </a:pPr>
              <a:t>‹N›</a:t>
            </a:fld>
            <a:endParaRPr lang="it-IT"/>
          </a:p>
        </p:txBody>
      </p:sp>
    </p:spTree>
    <p:extLst>
      <p:ext uri="{BB962C8B-B14F-4D97-AF65-F5344CB8AC3E}">
        <p14:creationId xmlns:p14="http://schemas.microsoft.com/office/powerpoint/2010/main" val="1165284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04088" y="301626"/>
            <a:ext cx="2266950" cy="645318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03238" y="301626"/>
            <a:ext cx="6648450" cy="645318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pPr>
              <a:defRPr/>
            </a:pPr>
            <a:fld id="{82C106A3-7629-4C0E-A574-4F60A37317B7}" type="slidenum">
              <a:rPr lang="it-IT"/>
              <a:pPr>
                <a:defRPr/>
              </a:pPr>
              <a:t>‹N›</a:t>
            </a:fld>
            <a:endParaRPr lang="it-IT"/>
          </a:p>
        </p:txBody>
      </p:sp>
    </p:spTree>
    <p:extLst>
      <p:ext uri="{BB962C8B-B14F-4D97-AF65-F5344CB8AC3E}">
        <p14:creationId xmlns:p14="http://schemas.microsoft.com/office/powerpoint/2010/main" val="3479721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51001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55650" y="2347913"/>
            <a:ext cx="8569325" cy="1620837"/>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512888" y="4283075"/>
            <a:ext cx="7056438" cy="1931987"/>
          </a:xfrm>
        </p:spPr>
        <p:txBody>
          <a:bodyPr/>
          <a:lstStyle>
            <a:lvl1pPr marL="0" indent="0" algn="ctr">
              <a:buNone/>
              <a:defRPr>
                <a:solidFill>
                  <a:schemeClr val="tx1">
                    <a:tint val="75000"/>
                  </a:schemeClr>
                </a:solidFill>
              </a:defRPr>
            </a:lvl1pPr>
            <a:lvl2pPr marL="457152" indent="0" algn="ctr">
              <a:buNone/>
              <a:defRPr>
                <a:solidFill>
                  <a:schemeClr val="tx1">
                    <a:tint val="75000"/>
                  </a:schemeClr>
                </a:solidFill>
              </a:defRPr>
            </a:lvl2pPr>
            <a:lvl3pPr marL="914305" indent="0" algn="ctr">
              <a:buNone/>
              <a:defRPr>
                <a:solidFill>
                  <a:schemeClr val="tx1">
                    <a:tint val="75000"/>
                  </a:schemeClr>
                </a:solidFill>
              </a:defRPr>
            </a:lvl3pPr>
            <a:lvl4pPr marL="1371457"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6" indent="0" algn="ctr">
              <a:buNone/>
              <a:defRPr>
                <a:solidFill>
                  <a:schemeClr val="tx1">
                    <a:tint val="75000"/>
                  </a:schemeClr>
                </a:solidFill>
              </a:defRPr>
            </a:lvl7pPr>
            <a:lvl8pPr marL="3200068" indent="0" algn="ctr">
              <a:buNone/>
              <a:defRPr>
                <a:solidFill>
                  <a:schemeClr val="tx1">
                    <a:tint val="75000"/>
                  </a:schemeClr>
                </a:solidFill>
              </a:defRPr>
            </a:lvl8pPr>
            <a:lvl9pPr marL="3657221"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20561615-C125-450B-A431-036AD3F3AA20}" type="datetimeFigureOut">
              <a:rPr lang="en-US" smtClean="0"/>
              <a:pPr/>
              <a:t>11/27/2018</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186A89E1-CBD5-413F-94AF-7EE1472C60B9}" type="slidenum">
              <a:rPr lang="en-US" smtClean="0"/>
              <a:pPr/>
              <a:t>‹N›</a:t>
            </a:fld>
            <a:endParaRPr lang="en-US"/>
          </a:p>
        </p:txBody>
      </p:sp>
    </p:spTree>
    <p:extLst>
      <p:ext uri="{BB962C8B-B14F-4D97-AF65-F5344CB8AC3E}">
        <p14:creationId xmlns:p14="http://schemas.microsoft.com/office/powerpoint/2010/main" val="2041976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20561615-C125-450B-A431-036AD3F3AA20}" type="datetimeFigureOut">
              <a:rPr lang="en-US" smtClean="0"/>
              <a:pPr/>
              <a:t>11/27/2018</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186A89E1-CBD5-413F-94AF-7EE1472C60B9}" type="slidenum">
              <a:rPr lang="en-US" smtClean="0"/>
              <a:pPr/>
              <a:t>‹N›</a:t>
            </a:fld>
            <a:endParaRPr lang="en-US"/>
          </a:p>
        </p:txBody>
      </p:sp>
    </p:spTree>
    <p:extLst>
      <p:ext uri="{BB962C8B-B14F-4D97-AF65-F5344CB8AC3E}">
        <p14:creationId xmlns:p14="http://schemas.microsoft.com/office/powerpoint/2010/main" val="1974119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96925" y="4857751"/>
            <a:ext cx="8567738" cy="15017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96925" y="3203575"/>
            <a:ext cx="8567738" cy="1654175"/>
          </a:xfrm>
        </p:spPr>
        <p:txBody>
          <a:bodyPr anchor="b"/>
          <a:lstStyle>
            <a:lvl1pPr marL="0" indent="0">
              <a:buNone/>
              <a:defRPr sz="2000">
                <a:solidFill>
                  <a:schemeClr val="tx1">
                    <a:tint val="75000"/>
                  </a:schemeClr>
                </a:solidFill>
              </a:defRPr>
            </a:lvl1pPr>
            <a:lvl2pPr marL="457152" indent="0">
              <a:buNone/>
              <a:defRPr sz="1800">
                <a:solidFill>
                  <a:schemeClr val="tx1">
                    <a:tint val="75000"/>
                  </a:schemeClr>
                </a:solidFill>
              </a:defRPr>
            </a:lvl2pPr>
            <a:lvl3pPr marL="914305" indent="0">
              <a:buNone/>
              <a:defRPr sz="1700">
                <a:solidFill>
                  <a:schemeClr val="tx1">
                    <a:tint val="75000"/>
                  </a:schemeClr>
                </a:solidFill>
              </a:defRPr>
            </a:lvl3pPr>
            <a:lvl4pPr marL="1371457"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6" indent="0">
              <a:buNone/>
              <a:defRPr sz="1400">
                <a:solidFill>
                  <a:schemeClr val="tx1">
                    <a:tint val="75000"/>
                  </a:schemeClr>
                </a:solidFill>
              </a:defRPr>
            </a:lvl7pPr>
            <a:lvl8pPr marL="3200068" indent="0">
              <a:buNone/>
              <a:defRPr sz="1400">
                <a:solidFill>
                  <a:schemeClr val="tx1">
                    <a:tint val="75000"/>
                  </a:schemeClr>
                </a:solidFill>
              </a:defRPr>
            </a:lvl8pPr>
            <a:lvl9pPr marL="3657221"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20561615-C125-450B-A431-036AD3F3AA20}" type="datetimeFigureOut">
              <a:rPr lang="en-US" smtClean="0"/>
              <a:pPr/>
              <a:t>11/27/2018</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186A89E1-CBD5-413F-94AF-7EE1472C60B9}" type="slidenum">
              <a:rPr lang="en-US" smtClean="0"/>
              <a:pPr/>
              <a:t>‹N›</a:t>
            </a:fld>
            <a:endParaRPr lang="en-US"/>
          </a:p>
        </p:txBody>
      </p:sp>
    </p:spTree>
    <p:extLst>
      <p:ext uri="{BB962C8B-B14F-4D97-AF65-F5344CB8AC3E}">
        <p14:creationId xmlns:p14="http://schemas.microsoft.com/office/powerpoint/2010/main" val="2294585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504825" y="1763713"/>
            <a:ext cx="4459288" cy="4989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5116514" y="1763713"/>
            <a:ext cx="4460875" cy="4989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20561615-C125-450B-A431-036AD3F3AA20}" type="datetimeFigureOut">
              <a:rPr lang="en-US" smtClean="0"/>
              <a:pPr/>
              <a:t>11/27/2018</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186A89E1-CBD5-413F-94AF-7EE1472C60B9}" type="slidenum">
              <a:rPr lang="en-US" smtClean="0"/>
              <a:pPr/>
              <a:t>‹N›</a:t>
            </a:fld>
            <a:endParaRPr lang="en-US"/>
          </a:p>
        </p:txBody>
      </p:sp>
    </p:spTree>
    <p:extLst>
      <p:ext uri="{BB962C8B-B14F-4D97-AF65-F5344CB8AC3E}">
        <p14:creationId xmlns:p14="http://schemas.microsoft.com/office/powerpoint/2010/main" val="856140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504825" y="1692275"/>
            <a:ext cx="4452938" cy="704850"/>
          </a:xfrm>
        </p:spPr>
        <p:txBody>
          <a:bodyPr anchor="b"/>
          <a:lstStyle>
            <a:lvl1pPr marL="0" indent="0">
              <a:buNone/>
              <a:defRPr sz="2400" b="1"/>
            </a:lvl1pPr>
            <a:lvl2pPr marL="457152" indent="0">
              <a:buNone/>
              <a:defRPr sz="2000" b="1"/>
            </a:lvl2pPr>
            <a:lvl3pPr marL="914305" indent="0">
              <a:buNone/>
              <a:defRPr sz="1800" b="1"/>
            </a:lvl3pPr>
            <a:lvl4pPr marL="1371457" indent="0">
              <a:buNone/>
              <a:defRPr sz="1700" b="1"/>
            </a:lvl4pPr>
            <a:lvl5pPr marL="1828610" indent="0">
              <a:buNone/>
              <a:defRPr sz="1700" b="1"/>
            </a:lvl5pPr>
            <a:lvl6pPr marL="2285763" indent="0">
              <a:buNone/>
              <a:defRPr sz="1700" b="1"/>
            </a:lvl6pPr>
            <a:lvl7pPr marL="2742916" indent="0">
              <a:buNone/>
              <a:defRPr sz="1700" b="1"/>
            </a:lvl7pPr>
            <a:lvl8pPr marL="3200068" indent="0">
              <a:buNone/>
              <a:defRPr sz="1700" b="1"/>
            </a:lvl8pPr>
            <a:lvl9pPr marL="3657221" indent="0">
              <a:buNone/>
              <a:defRPr sz="17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5121276" y="1692275"/>
            <a:ext cx="4456113" cy="704850"/>
          </a:xfrm>
        </p:spPr>
        <p:txBody>
          <a:bodyPr anchor="b"/>
          <a:lstStyle>
            <a:lvl1pPr marL="0" indent="0">
              <a:buNone/>
              <a:defRPr sz="2400" b="1"/>
            </a:lvl1pPr>
            <a:lvl2pPr marL="457152" indent="0">
              <a:buNone/>
              <a:defRPr sz="2000" b="1"/>
            </a:lvl2pPr>
            <a:lvl3pPr marL="914305" indent="0">
              <a:buNone/>
              <a:defRPr sz="1800" b="1"/>
            </a:lvl3pPr>
            <a:lvl4pPr marL="1371457" indent="0">
              <a:buNone/>
              <a:defRPr sz="1700" b="1"/>
            </a:lvl4pPr>
            <a:lvl5pPr marL="1828610" indent="0">
              <a:buNone/>
              <a:defRPr sz="1700" b="1"/>
            </a:lvl5pPr>
            <a:lvl6pPr marL="2285763" indent="0">
              <a:buNone/>
              <a:defRPr sz="1700" b="1"/>
            </a:lvl6pPr>
            <a:lvl7pPr marL="2742916" indent="0">
              <a:buNone/>
              <a:defRPr sz="1700" b="1"/>
            </a:lvl7pPr>
            <a:lvl8pPr marL="3200068" indent="0">
              <a:buNone/>
              <a:defRPr sz="1700" b="1"/>
            </a:lvl8pPr>
            <a:lvl9pPr marL="3657221" indent="0">
              <a:buNone/>
              <a:defRPr sz="17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121276" y="2397125"/>
            <a:ext cx="4456113"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20561615-C125-450B-A431-036AD3F3AA20}" type="datetimeFigureOut">
              <a:rPr lang="en-US" smtClean="0"/>
              <a:pPr/>
              <a:t>11/27/2018</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186A89E1-CBD5-413F-94AF-7EE1472C60B9}" type="slidenum">
              <a:rPr lang="en-US" smtClean="0"/>
              <a:pPr/>
              <a:t>‹N›</a:t>
            </a:fld>
            <a:endParaRPr lang="en-US"/>
          </a:p>
        </p:txBody>
      </p:sp>
    </p:spTree>
    <p:extLst>
      <p:ext uri="{BB962C8B-B14F-4D97-AF65-F5344CB8AC3E}">
        <p14:creationId xmlns:p14="http://schemas.microsoft.com/office/powerpoint/2010/main" val="675760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20561615-C125-450B-A431-036AD3F3AA20}" type="datetimeFigureOut">
              <a:rPr lang="en-US" smtClean="0"/>
              <a:pPr/>
              <a:t>11/27/2018</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186A89E1-CBD5-413F-94AF-7EE1472C60B9}" type="slidenum">
              <a:rPr lang="en-US" smtClean="0"/>
              <a:pPr/>
              <a:t>‹N›</a:t>
            </a:fld>
            <a:endParaRPr lang="en-US"/>
          </a:p>
        </p:txBody>
      </p:sp>
    </p:spTree>
    <p:extLst>
      <p:ext uri="{BB962C8B-B14F-4D97-AF65-F5344CB8AC3E}">
        <p14:creationId xmlns:p14="http://schemas.microsoft.com/office/powerpoint/2010/main" val="457113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0561615-C125-450B-A431-036AD3F3AA20}" type="datetimeFigureOut">
              <a:rPr lang="en-US" smtClean="0"/>
              <a:pPr/>
              <a:t>11/27/2018</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186A89E1-CBD5-413F-94AF-7EE1472C60B9}" type="slidenum">
              <a:rPr lang="en-US" smtClean="0"/>
              <a:pPr/>
              <a:t>‹N›</a:t>
            </a:fld>
            <a:endParaRPr lang="en-US"/>
          </a:p>
        </p:txBody>
      </p:sp>
    </p:spTree>
    <p:extLst>
      <p:ext uri="{BB962C8B-B14F-4D97-AF65-F5344CB8AC3E}">
        <p14:creationId xmlns:p14="http://schemas.microsoft.com/office/powerpoint/2010/main" val="382927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pPr>
              <a:defRPr/>
            </a:pPr>
            <a:fld id="{5A0D56AC-1BFC-44A9-8A26-F476F17EFFDA}" type="slidenum">
              <a:rPr lang="it-IT"/>
              <a:pPr>
                <a:defRPr/>
              </a:pPr>
              <a:t>‹N›</a:t>
            </a:fld>
            <a:endParaRPr lang="it-IT"/>
          </a:p>
        </p:txBody>
      </p:sp>
    </p:spTree>
    <p:extLst>
      <p:ext uri="{BB962C8B-B14F-4D97-AF65-F5344CB8AC3E}">
        <p14:creationId xmlns:p14="http://schemas.microsoft.com/office/powerpoint/2010/main" val="3258146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04825" y="301625"/>
            <a:ext cx="3316288" cy="1279525"/>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941764" y="301626"/>
            <a:ext cx="5635625"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504825" y="1581151"/>
            <a:ext cx="3316288" cy="5172075"/>
          </a:xfrm>
        </p:spPr>
        <p:txBody>
          <a:bodyPr/>
          <a:lstStyle>
            <a:lvl1pPr marL="0" indent="0">
              <a:buNone/>
              <a:defRPr sz="1400"/>
            </a:lvl1pPr>
            <a:lvl2pPr marL="457152" indent="0">
              <a:buNone/>
              <a:defRPr sz="1200"/>
            </a:lvl2pPr>
            <a:lvl3pPr marL="914305" indent="0">
              <a:buNone/>
              <a:defRPr sz="1000"/>
            </a:lvl3pPr>
            <a:lvl4pPr marL="1371457" indent="0">
              <a:buNone/>
              <a:defRPr sz="900"/>
            </a:lvl4pPr>
            <a:lvl5pPr marL="1828610" indent="0">
              <a:buNone/>
              <a:defRPr sz="900"/>
            </a:lvl5pPr>
            <a:lvl6pPr marL="2285763" indent="0">
              <a:buNone/>
              <a:defRPr sz="900"/>
            </a:lvl6pPr>
            <a:lvl7pPr marL="2742916" indent="0">
              <a:buNone/>
              <a:defRPr sz="900"/>
            </a:lvl7pPr>
            <a:lvl8pPr marL="3200068" indent="0">
              <a:buNone/>
              <a:defRPr sz="900"/>
            </a:lvl8pPr>
            <a:lvl9pPr marL="3657221"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0561615-C125-450B-A431-036AD3F3AA20}" type="datetimeFigureOut">
              <a:rPr lang="en-US" smtClean="0"/>
              <a:pPr/>
              <a:t>11/27/2018</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186A89E1-CBD5-413F-94AF-7EE1472C60B9}" type="slidenum">
              <a:rPr lang="en-US" smtClean="0"/>
              <a:pPr/>
              <a:t>‹N›</a:t>
            </a:fld>
            <a:endParaRPr lang="en-US"/>
          </a:p>
        </p:txBody>
      </p:sp>
    </p:spTree>
    <p:extLst>
      <p:ext uri="{BB962C8B-B14F-4D97-AF65-F5344CB8AC3E}">
        <p14:creationId xmlns:p14="http://schemas.microsoft.com/office/powerpoint/2010/main" val="3479108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76439" y="5291139"/>
            <a:ext cx="6048375" cy="625475"/>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976439" y="674688"/>
            <a:ext cx="6048375" cy="4537075"/>
          </a:xfrm>
        </p:spPr>
        <p:txBody>
          <a:bodyPr/>
          <a:lstStyle>
            <a:lvl1pPr marL="0" indent="0">
              <a:buNone/>
              <a:defRPr sz="3200"/>
            </a:lvl1pPr>
            <a:lvl2pPr marL="457152" indent="0">
              <a:buNone/>
              <a:defRPr sz="2800"/>
            </a:lvl2pPr>
            <a:lvl3pPr marL="914305" indent="0">
              <a:buNone/>
              <a:defRPr sz="2400"/>
            </a:lvl3pPr>
            <a:lvl4pPr marL="1371457" indent="0">
              <a:buNone/>
              <a:defRPr sz="2000"/>
            </a:lvl4pPr>
            <a:lvl5pPr marL="1828610" indent="0">
              <a:buNone/>
              <a:defRPr sz="2000"/>
            </a:lvl5pPr>
            <a:lvl6pPr marL="2285763" indent="0">
              <a:buNone/>
              <a:defRPr sz="2000"/>
            </a:lvl6pPr>
            <a:lvl7pPr marL="2742916" indent="0">
              <a:buNone/>
              <a:defRPr sz="2000"/>
            </a:lvl7pPr>
            <a:lvl8pPr marL="3200068" indent="0">
              <a:buNone/>
              <a:defRPr sz="2000"/>
            </a:lvl8pPr>
            <a:lvl9pPr marL="3657221" indent="0">
              <a:buNone/>
              <a:defRPr sz="2000"/>
            </a:lvl9pPr>
          </a:lstStyle>
          <a:p>
            <a:endParaRPr lang="en-US"/>
          </a:p>
        </p:txBody>
      </p:sp>
      <p:sp>
        <p:nvSpPr>
          <p:cNvPr id="4" name="Segnaposto testo 3"/>
          <p:cNvSpPr>
            <a:spLocks noGrp="1"/>
          </p:cNvSpPr>
          <p:nvPr>
            <p:ph type="body" sz="half" idx="2"/>
          </p:nvPr>
        </p:nvSpPr>
        <p:spPr>
          <a:xfrm>
            <a:off x="1976439" y="5916613"/>
            <a:ext cx="6048375" cy="887412"/>
          </a:xfrm>
        </p:spPr>
        <p:txBody>
          <a:bodyPr/>
          <a:lstStyle>
            <a:lvl1pPr marL="0" indent="0">
              <a:buNone/>
              <a:defRPr sz="1400"/>
            </a:lvl1pPr>
            <a:lvl2pPr marL="457152" indent="0">
              <a:buNone/>
              <a:defRPr sz="1200"/>
            </a:lvl2pPr>
            <a:lvl3pPr marL="914305" indent="0">
              <a:buNone/>
              <a:defRPr sz="1000"/>
            </a:lvl3pPr>
            <a:lvl4pPr marL="1371457" indent="0">
              <a:buNone/>
              <a:defRPr sz="900"/>
            </a:lvl4pPr>
            <a:lvl5pPr marL="1828610" indent="0">
              <a:buNone/>
              <a:defRPr sz="900"/>
            </a:lvl5pPr>
            <a:lvl6pPr marL="2285763" indent="0">
              <a:buNone/>
              <a:defRPr sz="900"/>
            </a:lvl6pPr>
            <a:lvl7pPr marL="2742916" indent="0">
              <a:buNone/>
              <a:defRPr sz="900"/>
            </a:lvl7pPr>
            <a:lvl8pPr marL="3200068" indent="0">
              <a:buNone/>
              <a:defRPr sz="900"/>
            </a:lvl8pPr>
            <a:lvl9pPr marL="3657221"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0561615-C125-450B-A431-036AD3F3AA20}" type="datetimeFigureOut">
              <a:rPr lang="en-US" smtClean="0"/>
              <a:pPr/>
              <a:t>11/27/2018</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186A89E1-CBD5-413F-94AF-7EE1472C60B9}" type="slidenum">
              <a:rPr lang="en-US" smtClean="0"/>
              <a:pPr/>
              <a:t>‹N›</a:t>
            </a:fld>
            <a:endParaRPr lang="en-US"/>
          </a:p>
        </p:txBody>
      </p:sp>
    </p:spTree>
    <p:extLst>
      <p:ext uri="{BB962C8B-B14F-4D97-AF65-F5344CB8AC3E}">
        <p14:creationId xmlns:p14="http://schemas.microsoft.com/office/powerpoint/2010/main" val="2878481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20561615-C125-450B-A431-036AD3F3AA20}" type="datetimeFigureOut">
              <a:rPr lang="en-US" smtClean="0"/>
              <a:pPr/>
              <a:t>11/27/2018</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186A89E1-CBD5-413F-94AF-7EE1472C60B9}" type="slidenum">
              <a:rPr lang="en-US" smtClean="0"/>
              <a:pPr/>
              <a:t>‹N›</a:t>
            </a:fld>
            <a:endParaRPr lang="en-US"/>
          </a:p>
        </p:txBody>
      </p:sp>
    </p:spTree>
    <p:extLst>
      <p:ext uri="{BB962C8B-B14F-4D97-AF65-F5344CB8AC3E}">
        <p14:creationId xmlns:p14="http://schemas.microsoft.com/office/powerpoint/2010/main" val="927551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10438" y="303213"/>
            <a:ext cx="2266950" cy="6450012"/>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504826" y="303213"/>
            <a:ext cx="6653213" cy="645001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20561615-C125-450B-A431-036AD3F3AA20}" type="datetimeFigureOut">
              <a:rPr lang="en-US" smtClean="0"/>
              <a:pPr/>
              <a:t>11/27/2018</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186A89E1-CBD5-413F-94AF-7EE1472C60B9}" type="slidenum">
              <a:rPr lang="en-US" smtClean="0"/>
              <a:pPr/>
              <a:t>‹N›</a:t>
            </a:fld>
            <a:endParaRPr lang="en-US"/>
          </a:p>
        </p:txBody>
      </p:sp>
    </p:spTree>
    <p:extLst>
      <p:ext uri="{BB962C8B-B14F-4D97-AF65-F5344CB8AC3E}">
        <p14:creationId xmlns:p14="http://schemas.microsoft.com/office/powerpoint/2010/main" val="2090403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96925" y="4857751"/>
            <a:ext cx="8567738" cy="15017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96925" y="3203575"/>
            <a:ext cx="8567738" cy="1654175"/>
          </a:xfrm>
        </p:spPr>
        <p:txBody>
          <a:bodyPr anchor="b"/>
          <a:lstStyle>
            <a:lvl1pPr marL="0" indent="0">
              <a:buNone/>
              <a:defRPr sz="2000"/>
            </a:lvl1pPr>
            <a:lvl2pPr marL="457152" indent="0">
              <a:buNone/>
              <a:defRPr sz="1800"/>
            </a:lvl2pPr>
            <a:lvl3pPr marL="914305" indent="0">
              <a:buNone/>
              <a:defRPr sz="1700"/>
            </a:lvl3pPr>
            <a:lvl4pPr marL="1371457" indent="0">
              <a:buNone/>
              <a:defRPr sz="1400"/>
            </a:lvl4pPr>
            <a:lvl5pPr marL="1828610" indent="0">
              <a:buNone/>
              <a:defRPr sz="1400"/>
            </a:lvl5pPr>
            <a:lvl6pPr marL="2285763" indent="0">
              <a:buNone/>
              <a:defRPr sz="1400"/>
            </a:lvl6pPr>
            <a:lvl7pPr marL="2742916" indent="0">
              <a:buNone/>
              <a:defRPr sz="1400"/>
            </a:lvl7pPr>
            <a:lvl8pPr marL="3200068" indent="0">
              <a:buNone/>
              <a:defRPr sz="1400"/>
            </a:lvl8pPr>
            <a:lvl9pPr marL="3657221" indent="0">
              <a:buNone/>
              <a:defRPr sz="1400"/>
            </a:lvl9pPr>
          </a:lstStyle>
          <a:p>
            <a:pPr lvl="0"/>
            <a:r>
              <a:rPr lang="it-IT" smtClean="0"/>
              <a:t>Fare clic per modificare stili del testo dello schema</a:t>
            </a:r>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pPr>
              <a:defRPr/>
            </a:pPr>
            <a:fld id="{78CCD4AA-FCD1-4CB3-84C1-645301D6C824}" type="slidenum">
              <a:rPr lang="it-IT"/>
              <a:pPr>
                <a:defRPr/>
              </a:pPr>
              <a:t>‹N›</a:t>
            </a:fld>
            <a:endParaRPr lang="it-IT"/>
          </a:p>
        </p:txBody>
      </p:sp>
    </p:spTree>
    <p:extLst>
      <p:ext uri="{BB962C8B-B14F-4D97-AF65-F5344CB8AC3E}">
        <p14:creationId xmlns:p14="http://schemas.microsoft.com/office/powerpoint/2010/main" val="3325406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03238" y="1768476"/>
            <a:ext cx="4457700" cy="4986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113338" y="1768476"/>
            <a:ext cx="4457700" cy="4986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3"/>
          <p:cNvSpPr>
            <a:spLocks noGrp="1" noChangeArrowheads="1"/>
          </p:cNvSpPr>
          <p:nvPr>
            <p:ph type="dt" idx="10"/>
          </p:nvPr>
        </p:nvSpPr>
        <p:spPr>
          <a:ln/>
        </p:spPr>
        <p:txBody>
          <a:bodyPr/>
          <a:lstStyle>
            <a:lvl1pPr>
              <a:defRPr/>
            </a:lvl1pPr>
          </a:lstStyle>
          <a:p>
            <a:pPr>
              <a:defRPr/>
            </a:pPr>
            <a:endParaRPr lang="it-IT"/>
          </a:p>
        </p:txBody>
      </p:sp>
      <p:sp>
        <p:nvSpPr>
          <p:cNvPr id="6" name="Rectangle 4"/>
          <p:cNvSpPr>
            <a:spLocks noGrp="1" noChangeArrowheads="1"/>
          </p:cNvSpPr>
          <p:nvPr>
            <p:ph type="ftr" idx="11"/>
          </p:nvPr>
        </p:nvSpPr>
        <p:spPr>
          <a:ln/>
        </p:spPr>
        <p:txBody>
          <a:bodyPr/>
          <a:lstStyle>
            <a:lvl1pPr>
              <a:defRPr/>
            </a:lvl1pPr>
          </a:lstStyle>
          <a:p>
            <a:pPr>
              <a:defRPr/>
            </a:pPr>
            <a:endParaRPr lang="it-IT"/>
          </a:p>
        </p:txBody>
      </p:sp>
      <p:sp>
        <p:nvSpPr>
          <p:cNvPr id="7" name="Rectangle 5"/>
          <p:cNvSpPr>
            <a:spLocks noGrp="1" noChangeArrowheads="1"/>
          </p:cNvSpPr>
          <p:nvPr>
            <p:ph type="sldNum" idx="12"/>
          </p:nvPr>
        </p:nvSpPr>
        <p:spPr>
          <a:ln/>
        </p:spPr>
        <p:txBody>
          <a:bodyPr/>
          <a:lstStyle>
            <a:lvl1pPr>
              <a:defRPr/>
            </a:lvl1pPr>
          </a:lstStyle>
          <a:p>
            <a:pPr>
              <a:defRPr/>
            </a:pPr>
            <a:fld id="{0E1D1509-4E34-4FEA-AFE5-DEADE2B5F62A}" type="slidenum">
              <a:rPr lang="it-IT"/>
              <a:pPr>
                <a:defRPr/>
              </a:pPr>
              <a:t>‹N›</a:t>
            </a:fld>
            <a:endParaRPr lang="it-IT"/>
          </a:p>
        </p:txBody>
      </p:sp>
    </p:spTree>
    <p:extLst>
      <p:ext uri="{BB962C8B-B14F-4D97-AF65-F5344CB8AC3E}">
        <p14:creationId xmlns:p14="http://schemas.microsoft.com/office/powerpoint/2010/main" val="2769070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04826" y="303214"/>
            <a:ext cx="9072563" cy="1258887"/>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04825" y="1692275"/>
            <a:ext cx="4452938" cy="704850"/>
          </a:xfrm>
        </p:spPr>
        <p:txBody>
          <a:bodyPr anchor="b"/>
          <a:lstStyle>
            <a:lvl1pPr marL="0" indent="0">
              <a:buNone/>
              <a:defRPr sz="2400" b="1"/>
            </a:lvl1pPr>
            <a:lvl2pPr marL="457152" indent="0">
              <a:buNone/>
              <a:defRPr sz="2000" b="1"/>
            </a:lvl2pPr>
            <a:lvl3pPr marL="914305" indent="0">
              <a:buNone/>
              <a:defRPr sz="1800" b="1"/>
            </a:lvl3pPr>
            <a:lvl4pPr marL="1371457" indent="0">
              <a:buNone/>
              <a:defRPr sz="1700" b="1"/>
            </a:lvl4pPr>
            <a:lvl5pPr marL="1828610" indent="0">
              <a:buNone/>
              <a:defRPr sz="1700" b="1"/>
            </a:lvl5pPr>
            <a:lvl6pPr marL="2285763" indent="0">
              <a:buNone/>
              <a:defRPr sz="1700" b="1"/>
            </a:lvl6pPr>
            <a:lvl7pPr marL="2742916" indent="0">
              <a:buNone/>
              <a:defRPr sz="1700" b="1"/>
            </a:lvl7pPr>
            <a:lvl8pPr marL="3200068" indent="0">
              <a:buNone/>
              <a:defRPr sz="1700" b="1"/>
            </a:lvl8pPr>
            <a:lvl9pPr marL="3657221" indent="0">
              <a:buNone/>
              <a:defRPr sz="17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121276" y="1692275"/>
            <a:ext cx="4456113" cy="704850"/>
          </a:xfrm>
        </p:spPr>
        <p:txBody>
          <a:bodyPr anchor="b"/>
          <a:lstStyle>
            <a:lvl1pPr marL="0" indent="0">
              <a:buNone/>
              <a:defRPr sz="2400" b="1"/>
            </a:lvl1pPr>
            <a:lvl2pPr marL="457152" indent="0">
              <a:buNone/>
              <a:defRPr sz="2000" b="1"/>
            </a:lvl2pPr>
            <a:lvl3pPr marL="914305" indent="0">
              <a:buNone/>
              <a:defRPr sz="1800" b="1"/>
            </a:lvl3pPr>
            <a:lvl4pPr marL="1371457" indent="0">
              <a:buNone/>
              <a:defRPr sz="1700" b="1"/>
            </a:lvl4pPr>
            <a:lvl5pPr marL="1828610" indent="0">
              <a:buNone/>
              <a:defRPr sz="1700" b="1"/>
            </a:lvl5pPr>
            <a:lvl6pPr marL="2285763" indent="0">
              <a:buNone/>
              <a:defRPr sz="1700" b="1"/>
            </a:lvl6pPr>
            <a:lvl7pPr marL="2742916" indent="0">
              <a:buNone/>
              <a:defRPr sz="1700" b="1"/>
            </a:lvl7pPr>
            <a:lvl8pPr marL="3200068" indent="0">
              <a:buNone/>
              <a:defRPr sz="1700" b="1"/>
            </a:lvl8pPr>
            <a:lvl9pPr marL="3657221" indent="0">
              <a:buNone/>
              <a:defRPr sz="17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121276" y="2397125"/>
            <a:ext cx="4456113"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3"/>
          <p:cNvSpPr>
            <a:spLocks noGrp="1" noChangeArrowheads="1"/>
          </p:cNvSpPr>
          <p:nvPr>
            <p:ph type="dt" idx="10"/>
          </p:nvPr>
        </p:nvSpPr>
        <p:spPr>
          <a:ln/>
        </p:spPr>
        <p:txBody>
          <a:bodyPr/>
          <a:lstStyle>
            <a:lvl1pPr>
              <a:defRPr/>
            </a:lvl1pPr>
          </a:lstStyle>
          <a:p>
            <a:pPr>
              <a:defRPr/>
            </a:pPr>
            <a:endParaRPr lang="it-IT"/>
          </a:p>
        </p:txBody>
      </p:sp>
      <p:sp>
        <p:nvSpPr>
          <p:cNvPr id="8" name="Rectangle 4"/>
          <p:cNvSpPr>
            <a:spLocks noGrp="1" noChangeArrowheads="1"/>
          </p:cNvSpPr>
          <p:nvPr>
            <p:ph type="ftr" idx="11"/>
          </p:nvPr>
        </p:nvSpPr>
        <p:spPr>
          <a:ln/>
        </p:spPr>
        <p:txBody>
          <a:bodyPr/>
          <a:lstStyle>
            <a:lvl1pPr>
              <a:defRPr/>
            </a:lvl1pPr>
          </a:lstStyle>
          <a:p>
            <a:pPr>
              <a:defRPr/>
            </a:pPr>
            <a:endParaRPr lang="it-IT"/>
          </a:p>
        </p:txBody>
      </p:sp>
      <p:sp>
        <p:nvSpPr>
          <p:cNvPr id="9" name="Rectangle 5"/>
          <p:cNvSpPr>
            <a:spLocks noGrp="1" noChangeArrowheads="1"/>
          </p:cNvSpPr>
          <p:nvPr>
            <p:ph type="sldNum" idx="12"/>
          </p:nvPr>
        </p:nvSpPr>
        <p:spPr>
          <a:ln/>
        </p:spPr>
        <p:txBody>
          <a:bodyPr/>
          <a:lstStyle>
            <a:lvl1pPr>
              <a:defRPr/>
            </a:lvl1pPr>
          </a:lstStyle>
          <a:p>
            <a:pPr>
              <a:defRPr/>
            </a:pPr>
            <a:fld id="{AED4A62D-4AC1-4AD2-838C-091C8338F182}" type="slidenum">
              <a:rPr lang="it-IT"/>
              <a:pPr>
                <a:defRPr/>
              </a:pPr>
              <a:t>‹N›</a:t>
            </a:fld>
            <a:endParaRPr lang="it-IT"/>
          </a:p>
        </p:txBody>
      </p:sp>
    </p:spTree>
    <p:extLst>
      <p:ext uri="{BB962C8B-B14F-4D97-AF65-F5344CB8AC3E}">
        <p14:creationId xmlns:p14="http://schemas.microsoft.com/office/powerpoint/2010/main" val="4233324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3"/>
          <p:cNvSpPr>
            <a:spLocks noGrp="1" noChangeArrowheads="1"/>
          </p:cNvSpPr>
          <p:nvPr>
            <p:ph type="dt" idx="10"/>
          </p:nvPr>
        </p:nvSpPr>
        <p:spPr>
          <a:xfrm>
            <a:off x="503239" y="6886576"/>
            <a:ext cx="1872778" cy="517525"/>
          </a:xfrm>
          <a:ln/>
        </p:spPr>
        <p:txBody>
          <a:bodyPr/>
          <a:lstStyle>
            <a:lvl1pPr>
              <a:defRPr sz="1000" i="1">
                <a:latin typeface="+mn-lt"/>
              </a:defRPr>
            </a:lvl1pPr>
          </a:lstStyle>
          <a:p>
            <a:pPr>
              <a:defRPr/>
            </a:pPr>
            <a:r>
              <a:rPr lang="it-IT" dirty="0" smtClean="0"/>
              <a:t>Bologna, 2 dicembre 2013</a:t>
            </a:r>
            <a:endParaRPr lang="it-IT" dirty="0"/>
          </a:p>
        </p:txBody>
      </p:sp>
      <p:sp>
        <p:nvSpPr>
          <p:cNvPr id="4" name="Rectangle 4"/>
          <p:cNvSpPr>
            <a:spLocks noGrp="1" noChangeArrowheads="1"/>
          </p:cNvSpPr>
          <p:nvPr>
            <p:ph type="ftr" idx="11"/>
          </p:nvPr>
        </p:nvSpPr>
        <p:spPr>
          <a:xfrm>
            <a:off x="2520032" y="6886576"/>
            <a:ext cx="4536504" cy="517525"/>
          </a:xfrm>
          <a:ln/>
        </p:spPr>
        <p:txBody>
          <a:bodyPr/>
          <a:lstStyle>
            <a:lvl1pPr>
              <a:defRPr sz="1000" i="1">
                <a:latin typeface="+mn-lt"/>
              </a:defRPr>
            </a:lvl1pPr>
          </a:lstStyle>
          <a:p>
            <a:pPr>
              <a:defRPr/>
            </a:pPr>
            <a:r>
              <a:rPr lang="it-IT" dirty="0" smtClean="0"/>
              <a:t>Aipo-Ufficio per il Monitoraggio Idrologico ed il Coordinamento del Servizio di Piena</a:t>
            </a:r>
            <a:endParaRPr lang="it-IT" dirty="0"/>
          </a:p>
        </p:txBody>
      </p:sp>
      <p:sp>
        <p:nvSpPr>
          <p:cNvPr id="5" name="Rectangle 5"/>
          <p:cNvSpPr>
            <a:spLocks noGrp="1" noChangeArrowheads="1"/>
          </p:cNvSpPr>
          <p:nvPr>
            <p:ph type="sldNum" idx="12"/>
          </p:nvPr>
        </p:nvSpPr>
        <p:spPr>
          <a:ln/>
        </p:spPr>
        <p:txBody>
          <a:bodyPr/>
          <a:lstStyle>
            <a:lvl1pPr>
              <a:defRPr lang="it-IT" sz="1000" i="1" kern="1200">
                <a:solidFill>
                  <a:srgbClr val="000000"/>
                </a:solidFill>
                <a:latin typeface="+mn-lt"/>
                <a:ea typeface="+mn-ea"/>
                <a:cs typeface="Arial Unicode MS" charset="0"/>
              </a:defRPr>
            </a:lvl1pPr>
          </a:lstStyle>
          <a:p>
            <a:pPr>
              <a:defRPr/>
            </a:pPr>
            <a:r>
              <a:rPr lang="en-US" dirty="0" smtClean="0"/>
              <a:t>Ing. Mirella Vergnani</a:t>
            </a:r>
            <a:endParaRPr lang="en-US" dirty="0"/>
          </a:p>
        </p:txBody>
      </p:sp>
    </p:spTree>
    <p:extLst>
      <p:ext uri="{BB962C8B-B14F-4D97-AF65-F5344CB8AC3E}">
        <p14:creationId xmlns:p14="http://schemas.microsoft.com/office/powerpoint/2010/main" val="1375430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it-IT"/>
          </a:p>
        </p:txBody>
      </p:sp>
      <p:sp>
        <p:nvSpPr>
          <p:cNvPr id="3" name="Rectangle 4"/>
          <p:cNvSpPr>
            <a:spLocks noGrp="1" noChangeArrowheads="1"/>
          </p:cNvSpPr>
          <p:nvPr>
            <p:ph type="ftr" idx="11"/>
          </p:nvPr>
        </p:nvSpPr>
        <p:spPr>
          <a:ln/>
        </p:spPr>
        <p:txBody>
          <a:bodyPr/>
          <a:lstStyle>
            <a:lvl1pPr>
              <a:defRPr/>
            </a:lvl1pPr>
          </a:lstStyle>
          <a:p>
            <a:pPr>
              <a:defRPr/>
            </a:pPr>
            <a:endParaRPr lang="it-IT"/>
          </a:p>
        </p:txBody>
      </p:sp>
      <p:sp>
        <p:nvSpPr>
          <p:cNvPr id="4" name="Rectangle 5"/>
          <p:cNvSpPr>
            <a:spLocks noGrp="1" noChangeArrowheads="1"/>
          </p:cNvSpPr>
          <p:nvPr>
            <p:ph type="sldNum" idx="12"/>
          </p:nvPr>
        </p:nvSpPr>
        <p:spPr>
          <a:ln/>
        </p:spPr>
        <p:txBody>
          <a:bodyPr/>
          <a:lstStyle>
            <a:lvl1pPr>
              <a:defRPr/>
            </a:lvl1pPr>
          </a:lstStyle>
          <a:p>
            <a:pPr>
              <a:defRPr/>
            </a:pPr>
            <a:fld id="{790909CE-B926-4C72-A9F2-3D9AE0B5E6A6}" type="slidenum">
              <a:rPr lang="it-IT"/>
              <a:pPr>
                <a:defRPr/>
              </a:pPr>
              <a:t>‹N›</a:t>
            </a:fld>
            <a:endParaRPr lang="it-IT"/>
          </a:p>
        </p:txBody>
      </p:sp>
    </p:spTree>
    <p:extLst>
      <p:ext uri="{BB962C8B-B14F-4D97-AF65-F5344CB8AC3E}">
        <p14:creationId xmlns:p14="http://schemas.microsoft.com/office/powerpoint/2010/main" val="1648743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04825" y="301625"/>
            <a:ext cx="3316288" cy="1279525"/>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941764" y="301626"/>
            <a:ext cx="5635625"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04825" y="1581151"/>
            <a:ext cx="3316288" cy="5172075"/>
          </a:xfrm>
        </p:spPr>
        <p:txBody>
          <a:bodyPr/>
          <a:lstStyle>
            <a:lvl1pPr marL="0" indent="0">
              <a:buNone/>
              <a:defRPr sz="1400"/>
            </a:lvl1pPr>
            <a:lvl2pPr marL="457152" indent="0">
              <a:buNone/>
              <a:defRPr sz="1200"/>
            </a:lvl2pPr>
            <a:lvl3pPr marL="914305" indent="0">
              <a:buNone/>
              <a:defRPr sz="1000"/>
            </a:lvl3pPr>
            <a:lvl4pPr marL="1371457" indent="0">
              <a:buNone/>
              <a:defRPr sz="900"/>
            </a:lvl4pPr>
            <a:lvl5pPr marL="1828610" indent="0">
              <a:buNone/>
              <a:defRPr sz="900"/>
            </a:lvl5pPr>
            <a:lvl6pPr marL="2285763" indent="0">
              <a:buNone/>
              <a:defRPr sz="900"/>
            </a:lvl6pPr>
            <a:lvl7pPr marL="2742916" indent="0">
              <a:buNone/>
              <a:defRPr sz="900"/>
            </a:lvl7pPr>
            <a:lvl8pPr marL="3200068" indent="0">
              <a:buNone/>
              <a:defRPr sz="900"/>
            </a:lvl8pPr>
            <a:lvl9pPr marL="3657221" indent="0">
              <a:buNone/>
              <a:defRPr sz="900"/>
            </a:lvl9pPr>
          </a:lstStyle>
          <a:p>
            <a:pPr lvl="0"/>
            <a:r>
              <a:rPr lang="it-IT" smtClean="0"/>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a:defRPr/>
            </a:pPr>
            <a:endParaRPr lang="it-IT"/>
          </a:p>
        </p:txBody>
      </p:sp>
      <p:sp>
        <p:nvSpPr>
          <p:cNvPr id="6" name="Rectangle 4"/>
          <p:cNvSpPr>
            <a:spLocks noGrp="1" noChangeArrowheads="1"/>
          </p:cNvSpPr>
          <p:nvPr>
            <p:ph type="ftr" idx="11"/>
          </p:nvPr>
        </p:nvSpPr>
        <p:spPr>
          <a:ln/>
        </p:spPr>
        <p:txBody>
          <a:bodyPr/>
          <a:lstStyle>
            <a:lvl1pPr>
              <a:defRPr/>
            </a:lvl1pPr>
          </a:lstStyle>
          <a:p>
            <a:pPr>
              <a:defRPr/>
            </a:pPr>
            <a:endParaRPr lang="it-IT"/>
          </a:p>
        </p:txBody>
      </p:sp>
      <p:sp>
        <p:nvSpPr>
          <p:cNvPr id="7" name="Rectangle 5"/>
          <p:cNvSpPr>
            <a:spLocks noGrp="1" noChangeArrowheads="1"/>
          </p:cNvSpPr>
          <p:nvPr>
            <p:ph type="sldNum" idx="12"/>
          </p:nvPr>
        </p:nvSpPr>
        <p:spPr>
          <a:ln/>
        </p:spPr>
        <p:txBody>
          <a:bodyPr/>
          <a:lstStyle>
            <a:lvl1pPr>
              <a:defRPr/>
            </a:lvl1pPr>
          </a:lstStyle>
          <a:p>
            <a:pPr>
              <a:defRPr/>
            </a:pPr>
            <a:fld id="{86EE4B43-616A-4B55-A1FA-65110845DD31}" type="slidenum">
              <a:rPr lang="it-IT"/>
              <a:pPr>
                <a:defRPr/>
              </a:pPr>
              <a:t>‹N›</a:t>
            </a:fld>
            <a:endParaRPr lang="it-IT"/>
          </a:p>
        </p:txBody>
      </p:sp>
    </p:spTree>
    <p:extLst>
      <p:ext uri="{BB962C8B-B14F-4D97-AF65-F5344CB8AC3E}">
        <p14:creationId xmlns:p14="http://schemas.microsoft.com/office/powerpoint/2010/main" val="3573449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76439" y="5291139"/>
            <a:ext cx="6048375" cy="625475"/>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76439" y="674688"/>
            <a:ext cx="6048375" cy="4537075"/>
          </a:xfrm>
        </p:spPr>
        <p:txBody>
          <a:bodyPr/>
          <a:lstStyle>
            <a:lvl1pPr marL="0" indent="0">
              <a:buNone/>
              <a:defRPr sz="3200"/>
            </a:lvl1pPr>
            <a:lvl2pPr marL="457152" indent="0">
              <a:buNone/>
              <a:defRPr sz="2800"/>
            </a:lvl2pPr>
            <a:lvl3pPr marL="914305" indent="0">
              <a:buNone/>
              <a:defRPr sz="2400"/>
            </a:lvl3pPr>
            <a:lvl4pPr marL="1371457" indent="0">
              <a:buNone/>
              <a:defRPr sz="2000"/>
            </a:lvl4pPr>
            <a:lvl5pPr marL="1828610" indent="0">
              <a:buNone/>
              <a:defRPr sz="2000"/>
            </a:lvl5pPr>
            <a:lvl6pPr marL="2285763" indent="0">
              <a:buNone/>
              <a:defRPr sz="2000"/>
            </a:lvl6pPr>
            <a:lvl7pPr marL="2742916" indent="0">
              <a:buNone/>
              <a:defRPr sz="2000"/>
            </a:lvl7pPr>
            <a:lvl8pPr marL="3200068" indent="0">
              <a:buNone/>
              <a:defRPr sz="2000"/>
            </a:lvl8pPr>
            <a:lvl9pPr marL="3657221" indent="0">
              <a:buNone/>
              <a:defRPr sz="2000"/>
            </a:lvl9pPr>
          </a:lstStyle>
          <a:p>
            <a:pPr lvl="0"/>
            <a:endParaRPr lang="it-IT" noProof="0" smtClean="0"/>
          </a:p>
        </p:txBody>
      </p:sp>
      <p:sp>
        <p:nvSpPr>
          <p:cNvPr id="4" name="Segnaposto testo 3"/>
          <p:cNvSpPr>
            <a:spLocks noGrp="1"/>
          </p:cNvSpPr>
          <p:nvPr>
            <p:ph type="body" sz="half" idx="2"/>
          </p:nvPr>
        </p:nvSpPr>
        <p:spPr>
          <a:xfrm>
            <a:off x="1976439" y="5916613"/>
            <a:ext cx="6048375" cy="887412"/>
          </a:xfrm>
        </p:spPr>
        <p:txBody>
          <a:bodyPr/>
          <a:lstStyle>
            <a:lvl1pPr marL="0" indent="0">
              <a:buNone/>
              <a:defRPr sz="1400"/>
            </a:lvl1pPr>
            <a:lvl2pPr marL="457152" indent="0">
              <a:buNone/>
              <a:defRPr sz="1200"/>
            </a:lvl2pPr>
            <a:lvl3pPr marL="914305" indent="0">
              <a:buNone/>
              <a:defRPr sz="1000"/>
            </a:lvl3pPr>
            <a:lvl4pPr marL="1371457" indent="0">
              <a:buNone/>
              <a:defRPr sz="900"/>
            </a:lvl4pPr>
            <a:lvl5pPr marL="1828610" indent="0">
              <a:buNone/>
              <a:defRPr sz="900"/>
            </a:lvl5pPr>
            <a:lvl6pPr marL="2285763" indent="0">
              <a:buNone/>
              <a:defRPr sz="900"/>
            </a:lvl6pPr>
            <a:lvl7pPr marL="2742916" indent="0">
              <a:buNone/>
              <a:defRPr sz="900"/>
            </a:lvl7pPr>
            <a:lvl8pPr marL="3200068" indent="0">
              <a:buNone/>
              <a:defRPr sz="900"/>
            </a:lvl8pPr>
            <a:lvl9pPr marL="3657221" indent="0">
              <a:buNone/>
              <a:defRPr sz="900"/>
            </a:lvl9pPr>
          </a:lstStyle>
          <a:p>
            <a:pPr lvl="0"/>
            <a:r>
              <a:rPr lang="it-IT" smtClean="0"/>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a:defRPr/>
            </a:pPr>
            <a:endParaRPr lang="it-IT"/>
          </a:p>
        </p:txBody>
      </p:sp>
      <p:sp>
        <p:nvSpPr>
          <p:cNvPr id="6" name="Rectangle 4"/>
          <p:cNvSpPr>
            <a:spLocks noGrp="1" noChangeArrowheads="1"/>
          </p:cNvSpPr>
          <p:nvPr>
            <p:ph type="ftr" idx="11"/>
          </p:nvPr>
        </p:nvSpPr>
        <p:spPr>
          <a:ln/>
        </p:spPr>
        <p:txBody>
          <a:bodyPr/>
          <a:lstStyle>
            <a:lvl1pPr>
              <a:defRPr/>
            </a:lvl1pPr>
          </a:lstStyle>
          <a:p>
            <a:pPr>
              <a:defRPr/>
            </a:pPr>
            <a:endParaRPr lang="it-IT"/>
          </a:p>
        </p:txBody>
      </p:sp>
      <p:sp>
        <p:nvSpPr>
          <p:cNvPr id="7" name="Rectangle 5"/>
          <p:cNvSpPr>
            <a:spLocks noGrp="1" noChangeArrowheads="1"/>
          </p:cNvSpPr>
          <p:nvPr>
            <p:ph type="sldNum" idx="12"/>
          </p:nvPr>
        </p:nvSpPr>
        <p:spPr>
          <a:ln/>
        </p:spPr>
        <p:txBody>
          <a:bodyPr/>
          <a:lstStyle>
            <a:lvl1pPr>
              <a:defRPr/>
            </a:lvl1pPr>
          </a:lstStyle>
          <a:p>
            <a:pPr>
              <a:defRPr/>
            </a:pPr>
            <a:fld id="{3ED3DAEE-AEF8-4D3D-91F6-259EF7D95298}" type="slidenum">
              <a:rPr lang="it-IT"/>
              <a:pPr>
                <a:defRPr/>
              </a:pPr>
              <a:t>‹N›</a:t>
            </a:fld>
            <a:endParaRPr lang="it-IT"/>
          </a:p>
        </p:txBody>
      </p:sp>
    </p:spTree>
    <p:extLst>
      <p:ext uri="{BB962C8B-B14F-4D97-AF65-F5344CB8AC3E}">
        <p14:creationId xmlns:p14="http://schemas.microsoft.com/office/powerpoint/2010/main" val="193209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503238" y="301625"/>
            <a:ext cx="9067800"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Fate clic per modificare il formato del testo del titolo</a:t>
            </a:r>
          </a:p>
        </p:txBody>
      </p:sp>
      <p:sp>
        <p:nvSpPr>
          <p:cNvPr id="1027" name="Rectangle 2"/>
          <p:cNvSpPr>
            <a:spLocks noGrp="1" noChangeArrowheads="1"/>
          </p:cNvSpPr>
          <p:nvPr>
            <p:ph type="body" idx="1"/>
          </p:nvPr>
        </p:nvSpPr>
        <p:spPr bwMode="auto">
          <a:xfrm>
            <a:off x="503238" y="1768476"/>
            <a:ext cx="9067800" cy="4986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77" rIns="0" bIns="0" numCol="1" anchor="t" anchorCtr="0" compatLnSpc="1">
            <a:prstTxWarp prst="textNoShape">
              <a:avLst/>
            </a:prstTxWarp>
          </a:bodyPr>
          <a:lstStyle/>
          <a:p>
            <a:pPr lvl="0"/>
            <a:r>
              <a:rPr lang="en-GB" smtClean="0"/>
              <a:t>Fate clic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
        <p:nvSpPr>
          <p:cNvPr id="2" name="Rectangle 3"/>
          <p:cNvSpPr>
            <a:spLocks noGrp="1" noChangeArrowheads="1"/>
          </p:cNvSpPr>
          <p:nvPr>
            <p:ph type="dt"/>
          </p:nvPr>
        </p:nvSpPr>
        <p:spPr bwMode="auto">
          <a:xfrm>
            <a:off x="503238" y="6886576"/>
            <a:ext cx="2344738"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defRPr>
                <a:solidFill>
                  <a:srgbClr val="000000"/>
                </a:solidFill>
              </a:defRPr>
            </a:lvl1pPr>
          </a:lstStyle>
          <a:p>
            <a:pPr>
              <a:defRPr/>
            </a:pPr>
            <a:endParaRPr lang="it-IT"/>
          </a:p>
        </p:txBody>
      </p:sp>
      <p:sp>
        <p:nvSpPr>
          <p:cNvPr id="1028" name="Rectangle 4"/>
          <p:cNvSpPr>
            <a:spLocks noGrp="1" noChangeArrowheads="1"/>
          </p:cNvSpPr>
          <p:nvPr>
            <p:ph type="ftr"/>
          </p:nvPr>
        </p:nvSpPr>
        <p:spPr bwMode="auto">
          <a:xfrm>
            <a:off x="3448051" y="6886576"/>
            <a:ext cx="3192463"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defRPr>
                <a:solidFill>
                  <a:srgbClr val="000000"/>
                </a:solidFill>
              </a:defRPr>
            </a:lvl1pPr>
          </a:lstStyle>
          <a:p>
            <a:pPr>
              <a:defRPr/>
            </a:pPr>
            <a:endParaRPr lang="it-IT"/>
          </a:p>
        </p:txBody>
      </p:sp>
      <p:sp>
        <p:nvSpPr>
          <p:cNvPr id="1029" name="Rectangle 5"/>
          <p:cNvSpPr>
            <a:spLocks noGrp="1" noChangeArrowheads="1"/>
          </p:cNvSpPr>
          <p:nvPr>
            <p:ph type="sldNum"/>
          </p:nvPr>
        </p:nvSpPr>
        <p:spPr bwMode="auto">
          <a:xfrm>
            <a:off x="7227888" y="6886576"/>
            <a:ext cx="2344738"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29" algn="l"/>
                <a:tab pos="896845" algn="l"/>
                <a:tab pos="1346060" algn="l"/>
                <a:tab pos="1795276" algn="l"/>
                <a:tab pos="2244492" algn="l"/>
                <a:tab pos="2693709" algn="l"/>
                <a:tab pos="3142924" algn="l"/>
                <a:tab pos="3592141" algn="l"/>
                <a:tab pos="4041356" algn="l"/>
                <a:tab pos="4490573" algn="l"/>
                <a:tab pos="4939788" algn="l"/>
                <a:tab pos="5389005" algn="l"/>
                <a:tab pos="5838220" algn="l"/>
                <a:tab pos="6287437" algn="l"/>
                <a:tab pos="6736651" algn="l"/>
                <a:tab pos="7185868" algn="l"/>
                <a:tab pos="7635083" algn="l"/>
                <a:tab pos="8084300" algn="l"/>
                <a:tab pos="8533515" algn="l"/>
                <a:tab pos="8982732" algn="l"/>
              </a:tabLst>
              <a:defRPr>
                <a:solidFill>
                  <a:srgbClr val="000000"/>
                </a:solidFill>
              </a:defRPr>
            </a:lvl1pPr>
          </a:lstStyle>
          <a:p>
            <a:pPr>
              <a:defRPr/>
            </a:pPr>
            <a:fld id="{1BD006DC-8B38-45F9-8D9E-37B301F8215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449216"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16"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16"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16"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16"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340" indent="-228576" algn="ctr" defTabSz="449216"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492" indent="-228576" algn="ctr" defTabSz="449216"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8645" indent="-228576" algn="ctr" defTabSz="449216"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5797" indent="-228576" algn="ctr" defTabSz="449216"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p:titleStyle>
    <p:bodyStyle>
      <a:lvl1pPr marL="342865" indent="-342865" algn="l" defTabSz="449216" rtl="0" eaLnBrk="0" fontAlgn="base" hangingPunct="0">
        <a:lnSpc>
          <a:spcPct val="93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873" indent="-285721" algn="l" defTabSz="449216" rtl="0" eaLnBrk="0" fontAlgn="base" hangingPunct="0">
        <a:lnSpc>
          <a:spcPct val="93000"/>
        </a:lnSpc>
        <a:spcBef>
          <a:spcPct val="0"/>
        </a:spcBef>
        <a:spcAft>
          <a:spcPts val="1138"/>
        </a:spcAft>
        <a:buClr>
          <a:srgbClr val="000000"/>
        </a:buClr>
        <a:buSzPct val="100000"/>
        <a:buFont typeface="Times New Roman" pitchFamily="16" charset="0"/>
        <a:defRPr sz="2800">
          <a:solidFill>
            <a:srgbClr val="000000"/>
          </a:solidFill>
          <a:latin typeface="+mn-lt"/>
          <a:cs typeface="+mn-cs"/>
        </a:defRPr>
      </a:lvl2pPr>
      <a:lvl3pPr marL="1142881" indent="-228576" algn="l" defTabSz="449216" rtl="0" eaLnBrk="0" fontAlgn="base" hangingPunct="0">
        <a:lnSpc>
          <a:spcPct val="93000"/>
        </a:lnSpc>
        <a:spcBef>
          <a:spcPct val="0"/>
        </a:spcBef>
        <a:spcAft>
          <a:spcPts val="850"/>
        </a:spcAft>
        <a:buClr>
          <a:srgbClr val="000000"/>
        </a:buClr>
        <a:buSzPct val="100000"/>
        <a:buFont typeface="Times New Roman" pitchFamily="16" charset="0"/>
        <a:defRPr sz="2400">
          <a:solidFill>
            <a:srgbClr val="000000"/>
          </a:solidFill>
          <a:latin typeface="+mn-lt"/>
          <a:cs typeface="+mn-cs"/>
        </a:defRPr>
      </a:lvl3pPr>
      <a:lvl4pPr marL="1600034" indent="-228576" algn="l" defTabSz="449216" rtl="0" eaLnBrk="0" fontAlgn="base" hangingPunct="0">
        <a:lnSpc>
          <a:spcPct val="93000"/>
        </a:lnSpc>
        <a:spcBef>
          <a:spcPct val="0"/>
        </a:spcBef>
        <a:spcAft>
          <a:spcPts val="575"/>
        </a:spcAft>
        <a:buClr>
          <a:srgbClr val="000000"/>
        </a:buClr>
        <a:buSzPct val="100000"/>
        <a:buFont typeface="Times New Roman" pitchFamily="16" charset="0"/>
        <a:defRPr sz="2000">
          <a:solidFill>
            <a:srgbClr val="000000"/>
          </a:solidFill>
          <a:latin typeface="+mn-lt"/>
          <a:cs typeface="+mn-cs"/>
        </a:defRPr>
      </a:lvl4pPr>
      <a:lvl5pPr marL="2057187" indent="-228576" algn="l" defTabSz="449216"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5pPr>
      <a:lvl6pPr marL="2514340" indent="-228576" algn="l" defTabSz="449216"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6pPr>
      <a:lvl7pPr marL="2971492" indent="-228576" algn="l" defTabSz="449216"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7pPr>
      <a:lvl8pPr marL="3428645" indent="-228576" algn="l" defTabSz="449216"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8pPr>
      <a:lvl9pPr marL="3885797" indent="-228576" algn="l" defTabSz="449216"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9pPr>
    </p:bodyStyle>
    <p:otherStyle>
      <a:defPPr>
        <a:defRPr lang="it-IT"/>
      </a:defPPr>
      <a:lvl1pPr marL="0" algn="l" defTabSz="914305" rtl="0" eaLnBrk="1" latinLnBrk="0" hangingPunct="1">
        <a:defRPr sz="1800" kern="1200">
          <a:solidFill>
            <a:schemeClr val="tx1"/>
          </a:solidFill>
          <a:latin typeface="+mn-lt"/>
          <a:ea typeface="+mn-ea"/>
          <a:cs typeface="+mn-cs"/>
        </a:defRPr>
      </a:lvl1pPr>
      <a:lvl2pPr marL="457152"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7"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6"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1" algn="l" defTabSz="9143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504826" y="303214"/>
            <a:ext cx="9072563" cy="1258887"/>
          </a:xfrm>
          <a:prstGeom prst="rect">
            <a:avLst/>
          </a:prstGeom>
        </p:spPr>
        <p:txBody>
          <a:bodyPr vert="horz" lIns="91430" tIns="45716" rIns="91430" bIns="45716"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504826" y="1763713"/>
            <a:ext cx="9072563" cy="4989512"/>
          </a:xfrm>
          <a:prstGeom prst="rect">
            <a:avLst/>
          </a:prstGeom>
        </p:spPr>
        <p:txBody>
          <a:bodyPr vert="horz" lIns="91430" tIns="45716" rIns="91430" bIns="45716"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504825" y="7007225"/>
            <a:ext cx="2351088" cy="401638"/>
          </a:xfrm>
          <a:prstGeom prst="rect">
            <a:avLst/>
          </a:prstGeom>
        </p:spPr>
        <p:txBody>
          <a:bodyPr vert="horz" lIns="91430" tIns="45716" rIns="91430" bIns="45716" rtlCol="0" anchor="ctr"/>
          <a:lstStyle>
            <a:lvl1pPr algn="l">
              <a:defRPr sz="1200">
                <a:solidFill>
                  <a:schemeClr val="tx1">
                    <a:tint val="75000"/>
                  </a:schemeClr>
                </a:solidFill>
              </a:defRPr>
            </a:lvl1pPr>
          </a:lstStyle>
          <a:p>
            <a:fld id="{20561615-C125-450B-A431-036AD3F3AA20}" type="datetimeFigureOut">
              <a:rPr lang="en-US" smtClean="0"/>
              <a:pPr/>
              <a:t>11/27/2018</a:t>
            </a:fld>
            <a:endParaRPr lang="en-US"/>
          </a:p>
        </p:txBody>
      </p:sp>
      <p:sp>
        <p:nvSpPr>
          <p:cNvPr id="5" name="Segnaposto piè di pagina 4"/>
          <p:cNvSpPr>
            <a:spLocks noGrp="1"/>
          </p:cNvSpPr>
          <p:nvPr>
            <p:ph type="ftr" sz="quarter" idx="3"/>
          </p:nvPr>
        </p:nvSpPr>
        <p:spPr>
          <a:xfrm>
            <a:off x="3444875" y="7007225"/>
            <a:ext cx="3190875" cy="401638"/>
          </a:xfrm>
          <a:prstGeom prst="rect">
            <a:avLst/>
          </a:prstGeom>
        </p:spPr>
        <p:txBody>
          <a:bodyPr vert="horz" lIns="91430" tIns="45716" rIns="91430" bIns="45716"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7224714" y="7007225"/>
            <a:ext cx="2352675" cy="401638"/>
          </a:xfrm>
          <a:prstGeom prst="rect">
            <a:avLst/>
          </a:prstGeom>
        </p:spPr>
        <p:txBody>
          <a:bodyPr vert="horz" lIns="91430" tIns="45716" rIns="91430" bIns="45716" rtlCol="0" anchor="ctr"/>
          <a:lstStyle>
            <a:lvl1pPr algn="r">
              <a:defRPr sz="1200">
                <a:solidFill>
                  <a:schemeClr val="tx1">
                    <a:tint val="75000"/>
                  </a:schemeClr>
                </a:solidFill>
              </a:defRPr>
            </a:lvl1pPr>
          </a:lstStyle>
          <a:p>
            <a:fld id="{186A89E1-CBD5-413F-94AF-7EE1472C60B9}" type="slidenum">
              <a:rPr lang="en-US" smtClean="0"/>
              <a:pPr/>
              <a:t>‹N›</a:t>
            </a:fld>
            <a:endParaRPr lang="en-US"/>
          </a:p>
        </p:txBody>
      </p:sp>
    </p:spTree>
    <p:extLst>
      <p:ext uri="{BB962C8B-B14F-4D97-AF65-F5344CB8AC3E}">
        <p14:creationId xmlns:p14="http://schemas.microsoft.com/office/powerpoint/2010/main" val="596797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1"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1" indent="-228576"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6"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6"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6"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6"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6"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6"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2"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7"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6"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1" algn="l" defTabSz="91430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5.jpg"/><Relationship Id="rId1" Type="http://schemas.openxmlformats.org/officeDocument/2006/relationships/slideLayout" Target="../slideLayouts/slideLayout12.xml"/><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8.jpg"/><Relationship Id="rId1" Type="http://schemas.openxmlformats.org/officeDocument/2006/relationships/slideLayout" Target="../slideLayouts/slideLayout12.xml"/><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8.jpg"/><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jpeg"/><Relationship Id="rId7"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jpeg"/><Relationship Id="rId7"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5.jpeg"/><Relationship Id="rId7"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WP_20141013_032.mp4" TargetMode="External"/><Relationship Id="rId5" Type="http://schemas.openxmlformats.org/officeDocument/2006/relationships/image" Target="../media/image13.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6.jpeg"/><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8" y="-11128"/>
            <a:ext cx="10080872" cy="75353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asellaDiTesto 3"/>
          <p:cNvSpPr txBox="1"/>
          <p:nvPr/>
        </p:nvSpPr>
        <p:spPr>
          <a:xfrm>
            <a:off x="5357447" y="6383997"/>
            <a:ext cx="4070538" cy="636200"/>
          </a:xfrm>
          <a:prstGeom prst="rect">
            <a:avLst/>
          </a:prstGeom>
          <a:noFill/>
        </p:spPr>
        <p:txBody>
          <a:bodyPr wrap="none" rtlCol="0">
            <a:spAutoFit/>
          </a:bodyPr>
          <a:lstStyle/>
          <a:p>
            <a:r>
              <a:rPr lang="it-IT" sz="2400" b="1" dirty="0" smtClean="0">
                <a:solidFill>
                  <a:srgbClr val="003366"/>
                </a:solidFill>
                <a:latin typeface="+mj-lt"/>
              </a:rPr>
              <a:t>Relatore: Ing. Mirella </a:t>
            </a:r>
            <a:r>
              <a:rPr lang="it-IT" sz="2400" b="1" dirty="0" err="1" smtClean="0">
                <a:solidFill>
                  <a:srgbClr val="003366"/>
                </a:solidFill>
                <a:latin typeface="+mj-lt"/>
              </a:rPr>
              <a:t>Vergnani</a:t>
            </a:r>
            <a:endParaRPr lang="it-IT" sz="2400" b="1" dirty="0" smtClean="0">
              <a:solidFill>
                <a:srgbClr val="003366"/>
              </a:solidFill>
              <a:latin typeface="+mj-lt"/>
            </a:endParaRPr>
          </a:p>
          <a:p>
            <a:r>
              <a:rPr lang="it-IT" sz="1400" i="1" dirty="0" smtClean="0">
                <a:solidFill>
                  <a:srgbClr val="003366"/>
                </a:solidFill>
                <a:latin typeface="+mj-lt"/>
              </a:rPr>
              <a:t>Direzione Territoriale Idrografica Emilia Occidentale</a:t>
            </a:r>
            <a:endParaRPr lang="it-IT" sz="1400" i="1" dirty="0">
              <a:solidFill>
                <a:srgbClr val="003366"/>
              </a:solidFill>
              <a:latin typeface="+mj-lt"/>
            </a:endParaRPr>
          </a:p>
        </p:txBody>
      </p:sp>
      <p:sp>
        <p:nvSpPr>
          <p:cNvPr id="6" name="CasellaDiTesto 5"/>
          <p:cNvSpPr txBox="1"/>
          <p:nvPr/>
        </p:nvSpPr>
        <p:spPr>
          <a:xfrm>
            <a:off x="503808" y="7015520"/>
            <a:ext cx="1948034" cy="292709"/>
          </a:xfrm>
          <a:prstGeom prst="rect">
            <a:avLst/>
          </a:prstGeom>
          <a:noFill/>
        </p:spPr>
        <p:txBody>
          <a:bodyPr wrap="none" rtlCol="0">
            <a:spAutoFit/>
          </a:bodyPr>
          <a:lstStyle/>
          <a:p>
            <a:r>
              <a:rPr lang="it-IT" sz="1400" b="1" i="1" dirty="0" smtClean="0">
                <a:solidFill>
                  <a:srgbClr val="003366"/>
                </a:solidFill>
                <a:latin typeface="+mn-lt"/>
              </a:rPr>
              <a:t>Boretto, 8 ottobre 2018 </a:t>
            </a:r>
            <a:endParaRPr lang="it-IT" sz="1400" b="1" i="1" dirty="0">
              <a:solidFill>
                <a:srgbClr val="003366"/>
              </a:solidFill>
              <a:latin typeface="+mn-lt"/>
            </a:endParaRPr>
          </a:p>
        </p:txBody>
      </p:sp>
      <p:sp>
        <p:nvSpPr>
          <p:cNvPr id="10" name="Rectangle 2"/>
          <p:cNvSpPr txBox="1">
            <a:spLocks noChangeArrowheads="1"/>
          </p:cNvSpPr>
          <p:nvPr/>
        </p:nvSpPr>
        <p:spPr bwMode="auto">
          <a:xfrm>
            <a:off x="143768" y="2726441"/>
            <a:ext cx="9721080" cy="54934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28077" rIns="0" bIns="0" numCol="1" anchor="t" anchorCtr="0" compatLnSpc="1">
            <a:prstTxWarp prst="textNoShape">
              <a:avLst/>
            </a:prstTxWarp>
          </a:bodyPr>
          <a:lstStyle/>
          <a:p>
            <a:pPr marL="92065" algn="ctr" defTabSz="439692">
              <a:lnSpc>
                <a:spcPct val="100000"/>
              </a:lnSpc>
              <a:spcAft>
                <a:spcPts val="0"/>
              </a:spcAft>
              <a:buClrTx/>
              <a:defRPr/>
            </a:pPr>
            <a:r>
              <a:rPr lang="it-IT" sz="2400" b="1" dirty="0">
                <a:solidFill>
                  <a:srgbClr val="003366"/>
                </a:solidFill>
                <a:latin typeface="+mj-lt"/>
              </a:rPr>
              <a:t>SEMINARIO TECNICO SCIENTIFICO E GIORNATA DELLA TRASPARENZA </a:t>
            </a: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167" t="40962" r="14167" b="4808"/>
          <a:stretch/>
        </p:blipFill>
        <p:spPr bwMode="auto">
          <a:xfrm>
            <a:off x="503808" y="3196390"/>
            <a:ext cx="4693835" cy="3760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5357447" y="4135200"/>
            <a:ext cx="4507401" cy="1466171"/>
          </a:xfrm>
          <a:prstGeom prst="rect">
            <a:avLst/>
          </a:prstGeom>
          <a:ln>
            <a:solidFill>
              <a:srgbClr val="0F536B"/>
            </a:solidFill>
          </a:ln>
        </p:spPr>
        <p:txBody>
          <a:bodyPr wrap="square">
            <a:spAutoFit/>
          </a:bodyPr>
          <a:lstStyle/>
          <a:p>
            <a:pPr algn="just"/>
            <a:r>
              <a:rPr lang="it-IT" sz="3200" b="1" dirty="0" smtClean="0">
                <a:solidFill>
                  <a:srgbClr val="003366"/>
                </a:solidFill>
                <a:effectLst>
                  <a:outerShdw blurRad="38100" dist="38100" dir="2700000" algn="tl">
                    <a:srgbClr val="000000">
                      <a:alpha val="43137"/>
                    </a:srgbClr>
                  </a:outerShdw>
                </a:effectLst>
                <a:latin typeface="+mn-lt"/>
              </a:rPr>
              <a:t>IL PROGETTO DELLA CASSA DI ESPANSIONE DEL TORRENTE BAGANZA</a:t>
            </a:r>
            <a:endParaRPr lang="it-IT" sz="3200" b="1" dirty="0">
              <a:solidFill>
                <a:srgbClr val="003366"/>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216541780"/>
      </p:ext>
    </p:extLst>
  </p:cSld>
  <p:clrMapOvr>
    <a:masterClrMapping/>
  </p:clrMapOvr>
  <p:transition spd="slow">
    <p:wipe di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ttangolo 7"/>
          <p:cNvSpPr/>
          <p:nvPr/>
        </p:nvSpPr>
        <p:spPr>
          <a:xfrm>
            <a:off x="360364" y="1187549"/>
            <a:ext cx="9144444" cy="4672048"/>
          </a:xfrm>
          <a:prstGeom prst="rect">
            <a:avLst/>
          </a:prstGeom>
        </p:spPr>
        <p:txBody>
          <a:bodyPr wrap="square">
            <a:spAutoFit/>
          </a:bodyPr>
          <a:lstStyle/>
          <a:p>
            <a:pPr marL="342900" indent="-342900" algn="just">
              <a:buFont typeface="Wingdings" pitchFamily="2" charset="2"/>
              <a:buChar char="§"/>
            </a:pPr>
            <a:r>
              <a:rPr lang="it-IT" sz="2000" dirty="0" smtClean="0">
                <a:solidFill>
                  <a:schemeClr val="tx1"/>
                </a:solidFill>
                <a:latin typeface="+mj-lt"/>
              </a:rPr>
              <a:t>Novembre 2015 è stato approvato da </a:t>
            </a:r>
            <a:r>
              <a:rPr lang="it-IT" sz="2000" dirty="0" err="1" smtClean="0">
                <a:solidFill>
                  <a:schemeClr val="tx1"/>
                </a:solidFill>
                <a:latin typeface="+mj-lt"/>
              </a:rPr>
              <a:t>AIPo</a:t>
            </a:r>
            <a:r>
              <a:rPr lang="it-IT" sz="2000" dirty="0" smtClean="0">
                <a:solidFill>
                  <a:schemeClr val="tx1"/>
                </a:solidFill>
                <a:latin typeface="+mj-lt"/>
              </a:rPr>
              <a:t> il Progetto Preliminare</a:t>
            </a:r>
          </a:p>
          <a:p>
            <a:pPr algn="just"/>
            <a:endParaRPr lang="it-IT" sz="2000" dirty="0" smtClean="0">
              <a:solidFill>
                <a:schemeClr val="tx1"/>
              </a:solidFill>
              <a:latin typeface="+mj-lt"/>
            </a:endParaRPr>
          </a:p>
          <a:p>
            <a:pPr marL="342900" indent="-342900" algn="just">
              <a:buFont typeface="Wingdings" pitchFamily="2" charset="2"/>
              <a:buChar char="§"/>
            </a:pPr>
            <a:r>
              <a:rPr lang="it-IT" sz="2000" dirty="0" smtClean="0">
                <a:solidFill>
                  <a:schemeClr val="tx1"/>
                </a:solidFill>
                <a:latin typeface="+mj-lt"/>
              </a:rPr>
              <a:t>Dicembre 2015 avviata la gara per la Progettazione Definitiva</a:t>
            </a:r>
          </a:p>
          <a:p>
            <a:pPr marL="342900" indent="-342900" algn="just">
              <a:buFont typeface="Wingdings" pitchFamily="2" charset="2"/>
              <a:buChar char="§"/>
            </a:pPr>
            <a:endParaRPr lang="it-IT" sz="2000" dirty="0">
              <a:solidFill>
                <a:schemeClr val="tx1"/>
              </a:solidFill>
              <a:latin typeface="+mj-lt"/>
            </a:endParaRPr>
          </a:p>
          <a:p>
            <a:pPr marL="342900" indent="-342900" algn="just">
              <a:buFont typeface="Wingdings" pitchFamily="2" charset="2"/>
              <a:buChar char="§"/>
            </a:pPr>
            <a:r>
              <a:rPr lang="it-IT" sz="2000" dirty="0" smtClean="0">
                <a:solidFill>
                  <a:schemeClr val="tx1"/>
                </a:solidFill>
                <a:latin typeface="+mj-lt"/>
              </a:rPr>
              <a:t>Primavera-inizio estate 2016 vengono affidati e realizzate le indagini integrative necessarie per allo sviluppo della Progettazione definitiva:</a:t>
            </a:r>
          </a:p>
          <a:p>
            <a:pPr marL="1081088" indent="-185738" algn="just">
              <a:buFont typeface="Arial" pitchFamily="34" charset="0"/>
              <a:buChar char="•"/>
            </a:pPr>
            <a:r>
              <a:rPr lang="it-IT" sz="2000" dirty="0" smtClean="0">
                <a:solidFill>
                  <a:schemeClr val="tx1"/>
                </a:solidFill>
                <a:latin typeface="+mj-lt"/>
              </a:rPr>
              <a:t>Indagini geologiche e geotecniche</a:t>
            </a:r>
          </a:p>
          <a:p>
            <a:pPr marL="1081088" indent="-185738" algn="just">
              <a:buFont typeface="Arial" pitchFamily="34" charset="0"/>
              <a:buChar char="•"/>
            </a:pPr>
            <a:r>
              <a:rPr lang="it-IT" sz="2000" dirty="0" smtClean="0">
                <a:solidFill>
                  <a:schemeClr val="tx1"/>
                </a:solidFill>
                <a:latin typeface="+mj-lt"/>
              </a:rPr>
              <a:t>Prove di Laboratorio sui materiali</a:t>
            </a:r>
          </a:p>
          <a:p>
            <a:pPr marL="1081088" indent="-185738" algn="just">
              <a:buFont typeface="Arial" pitchFamily="34" charset="0"/>
              <a:buChar char="•"/>
            </a:pPr>
            <a:r>
              <a:rPr lang="it-IT" sz="2000" dirty="0" smtClean="0">
                <a:solidFill>
                  <a:schemeClr val="tx1"/>
                </a:solidFill>
                <a:latin typeface="+mj-lt"/>
              </a:rPr>
              <a:t>Aggiornamento ed integrazione del DTM sull’intero bacino Parma/Baganza e volo </a:t>
            </a:r>
            <a:r>
              <a:rPr lang="it-IT" sz="2000" dirty="0" err="1" smtClean="0">
                <a:solidFill>
                  <a:schemeClr val="tx1"/>
                </a:solidFill>
                <a:latin typeface="+mj-lt"/>
              </a:rPr>
              <a:t>mutispettrale</a:t>
            </a:r>
            <a:r>
              <a:rPr lang="it-IT" sz="2000" dirty="0" smtClean="0">
                <a:solidFill>
                  <a:schemeClr val="tx1"/>
                </a:solidFill>
                <a:latin typeface="+mj-lt"/>
              </a:rPr>
              <a:t> sulle arginature del Parma a valle della città di Parma</a:t>
            </a:r>
          </a:p>
          <a:p>
            <a:pPr marL="342900" indent="-342900" algn="just">
              <a:buFont typeface="Wingdings" pitchFamily="2" charset="2"/>
              <a:buChar char="§"/>
            </a:pPr>
            <a:endParaRPr lang="it-IT" sz="2000" dirty="0">
              <a:solidFill>
                <a:schemeClr val="tx1"/>
              </a:solidFill>
              <a:latin typeface="+mj-lt"/>
            </a:endParaRPr>
          </a:p>
          <a:p>
            <a:pPr marL="342900" indent="-342900" algn="just">
              <a:buFont typeface="Wingdings" pitchFamily="2" charset="2"/>
              <a:buChar char="§"/>
            </a:pPr>
            <a:r>
              <a:rPr lang="it-IT" sz="2000" b="1" u="sng" dirty="0" smtClean="0">
                <a:solidFill>
                  <a:srgbClr val="003366"/>
                </a:solidFill>
                <a:latin typeface="+mj-lt"/>
              </a:rPr>
              <a:t>Dicembre 2016 chiusura della Progettazione Definitiva </a:t>
            </a:r>
            <a:r>
              <a:rPr lang="it-IT" sz="2000" dirty="0" smtClean="0">
                <a:solidFill>
                  <a:schemeClr val="tx1"/>
                </a:solidFill>
                <a:latin typeface="+mj-lt"/>
              </a:rPr>
              <a:t>ed avvio della procedure per l’acquisizione dei pareri ed autorizzazioni</a:t>
            </a:r>
          </a:p>
          <a:p>
            <a:pPr algn="just"/>
            <a:endParaRPr lang="it-IT" sz="2000" dirty="0">
              <a:solidFill>
                <a:schemeClr val="tx1"/>
              </a:solidFill>
              <a:latin typeface="+mj-lt"/>
            </a:endParaRPr>
          </a:p>
          <a:p>
            <a:pPr algn="just"/>
            <a:endParaRPr lang="it-IT" sz="2000" dirty="0" smtClean="0">
              <a:solidFill>
                <a:schemeClr val="tx1"/>
              </a:solidFill>
              <a:latin typeface="+mj-lt"/>
            </a:endParaRPr>
          </a:p>
          <a:p>
            <a:pPr algn="just"/>
            <a:endParaRPr lang="it-IT" sz="2000" dirty="0">
              <a:solidFill>
                <a:schemeClr val="tx1"/>
              </a:solidFill>
              <a:latin typeface="+mj-lt"/>
            </a:endParaRPr>
          </a:p>
        </p:txBody>
      </p:sp>
      <p:sp>
        <p:nvSpPr>
          <p:cNvPr id="9" name="Rectangle 2"/>
          <p:cNvSpPr>
            <a:spLocks noGrp="1" noChangeArrowheads="1"/>
          </p:cNvSpPr>
          <p:nvPr>
            <p:ph idx="1"/>
          </p:nvPr>
        </p:nvSpPr>
        <p:spPr>
          <a:xfrm>
            <a:off x="2880072" y="515014"/>
            <a:ext cx="6202917" cy="314583"/>
          </a:xfrm>
          <a:noFill/>
        </p:spPr>
        <p:txBody>
          <a:bodyPr wrap="none" rtlCol="0">
            <a:spAutoFit/>
          </a:bodyPr>
          <a:lstStyle/>
          <a:p>
            <a:pPr>
              <a:spcAft>
                <a:spcPct val="0"/>
              </a:spcAft>
            </a:pPr>
            <a:r>
              <a:rPr lang="it-IT" sz="2000" b="1" kern="1200" dirty="0" smtClean="0">
                <a:solidFill>
                  <a:srgbClr val="003366"/>
                </a:solidFill>
                <a:latin typeface="+mj-lt"/>
                <a:cs typeface="Arial Unicode MS" charset="0"/>
              </a:rPr>
              <a:t>L’ITER TECNICO-AMMINISTRATIVO DELLA PROGETTAZIONE</a:t>
            </a:r>
            <a:endParaRPr lang="it-IT" sz="2000" b="1" kern="1200" dirty="0">
              <a:solidFill>
                <a:srgbClr val="003366"/>
              </a:solidFill>
              <a:latin typeface="+mj-lt"/>
              <a:cs typeface="Arial Unicode MS" charset="0"/>
            </a:endParaRPr>
          </a:p>
        </p:txBody>
      </p:sp>
      <p:sp>
        <p:nvSpPr>
          <p:cNvPr id="7"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451923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82" y="215241"/>
            <a:ext cx="2415150" cy="6229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
        <p:nvSpPr>
          <p:cNvPr id="8" name="CasellaDiTesto 7"/>
          <p:cNvSpPr txBox="1"/>
          <p:nvPr/>
        </p:nvSpPr>
        <p:spPr>
          <a:xfrm>
            <a:off x="3240112" y="337444"/>
            <a:ext cx="3230884" cy="378565"/>
          </a:xfrm>
          <a:prstGeom prst="rect">
            <a:avLst/>
          </a:prstGeom>
          <a:noFill/>
        </p:spPr>
        <p:txBody>
          <a:bodyPr wrap="none" rtlCol="0">
            <a:spAutoFit/>
          </a:bodyPr>
          <a:lstStyle/>
          <a:p>
            <a:r>
              <a:rPr lang="it-IT" sz="2000" b="1" dirty="0">
                <a:solidFill>
                  <a:srgbClr val="003366"/>
                </a:solidFill>
                <a:latin typeface="+mj-lt"/>
              </a:rPr>
              <a:t>PROGETTAZIONE </a:t>
            </a:r>
            <a:r>
              <a:rPr lang="it-IT" sz="2000" b="1" dirty="0" smtClean="0">
                <a:solidFill>
                  <a:srgbClr val="003366"/>
                </a:solidFill>
                <a:latin typeface="+mj-lt"/>
              </a:rPr>
              <a:t>DEFINITIVA</a:t>
            </a:r>
            <a:endParaRPr lang="it-IT" sz="2000" b="1" dirty="0">
              <a:solidFill>
                <a:srgbClr val="003366"/>
              </a:solidFill>
              <a:latin typeface="+mj-lt"/>
            </a:endParaRPr>
          </a:p>
        </p:txBody>
      </p:sp>
      <p:sp>
        <p:nvSpPr>
          <p:cNvPr id="10" name="CasellaDiTesto 9"/>
          <p:cNvSpPr txBox="1"/>
          <p:nvPr/>
        </p:nvSpPr>
        <p:spPr>
          <a:xfrm>
            <a:off x="468881" y="1043533"/>
            <a:ext cx="8675887" cy="6083588"/>
          </a:xfrm>
          <a:prstGeom prst="rect">
            <a:avLst/>
          </a:prstGeom>
          <a:noFill/>
        </p:spPr>
        <p:txBody>
          <a:bodyPr wrap="square" rtlCol="0">
            <a:spAutoFit/>
          </a:bodyPr>
          <a:lstStyle/>
          <a:p>
            <a:pPr marL="342900" lvl="0" indent="-342900" algn="just">
              <a:spcAft>
                <a:spcPts val="1200"/>
              </a:spcAft>
              <a:buFont typeface="+mj-lt"/>
              <a:buAutoNum type="arabicPeriod"/>
            </a:pPr>
            <a:r>
              <a:rPr lang="it-IT" sz="1600" dirty="0" smtClean="0">
                <a:solidFill>
                  <a:schemeClr val="tx1"/>
                </a:solidFill>
                <a:latin typeface="+mn-lt"/>
              </a:rPr>
              <a:t>Lo </a:t>
            </a:r>
            <a:r>
              <a:rPr lang="it-IT" sz="1600" dirty="0">
                <a:solidFill>
                  <a:schemeClr val="tx1"/>
                </a:solidFill>
                <a:latin typeface="+mn-lt"/>
              </a:rPr>
              <a:t>studio idraulico e geomorfologico lungo l’asta del Baganza ha evidenziato gli ambiti in cui occorre agire per ripristinare il naturale effetto di laminazione del corso d’acqua</a:t>
            </a:r>
            <a:r>
              <a:rPr lang="it-IT" sz="1600" dirty="0" smtClean="0">
                <a:solidFill>
                  <a:schemeClr val="tx1"/>
                </a:solidFill>
                <a:latin typeface="+mn-lt"/>
              </a:rPr>
              <a:t>;</a:t>
            </a:r>
            <a:endParaRPr lang="it-IT" sz="1600" dirty="0">
              <a:solidFill>
                <a:schemeClr val="tx1"/>
              </a:solidFill>
              <a:latin typeface="+mn-lt"/>
            </a:endParaRPr>
          </a:p>
          <a:p>
            <a:pPr marL="342900" lvl="0" indent="-342900" algn="just">
              <a:spcAft>
                <a:spcPts val="1200"/>
              </a:spcAft>
              <a:buFont typeface="+mj-lt"/>
              <a:buAutoNum type="arabicPeriod"/>
            </a:pPr>
            <a:r>
              <a:rPr lang="it-IT" sz="1600" dirty="0">
                <a:solidFill>
                  <a:schemeClr val="tx1"/>
                </a:solidFill>
                <a:latin typeface="+mn-lt"/>
              </a:rPr>
              <a:t>Le analisi proprie dello </a:t>
            </a:r>
            <a:r>
              <a:rPr lang="it-IT" sz="1600" i="1" dirty="0">
                <a:solidFill>
                  <a:schemeClr val="tx1"/>
                </a:solidFill>
                <a:latin typeface="+mn-lt"/>
              </a:rPr>
              <a:t>Studio di Impatto Ambientale</a:t>
            </a:r>
            <a:r>
              <a:rPr lang="it-IT" sz="1600" dirty="0">
                <a:solidFill>
                  <a:schemeClr val="tx1"/>
                </a:solidFill>
                <a:latin typeface="+mn-lt"/>
              </a:rPr>
              <a:t> hanno evidenziato che i volumi di scavo previsti nel progetto preliminare della cassa di espansione sono elemento particolarmente significativo per le diverse componenti ambientali coinvolte;</a:t>
            </a:r>
          </a:p>
          <a:p>
            <a:pPr marL="342900" lvl="0" indent="-342900" algn="just">
              <a:spcAft>
                <a:spcPts val="1200"/>
              </a:spcAft>
              <a:buFont typeface="+mj-lt"/>
              <a:buAutoNum type="arabicPeriod"/>
            </a:pPr>
            <a:r>
              <a:rPr lang="it-IT" sz="1600" dirty="0">
                <a:solidFill>
                  <a:schemeClr val="tx1"/>
                </a:solidFill>
                <a:latin typeface="+mn-lt"/>
              </a:rPr>
              <a:t>L’approfondita campagna di indagini geognostiche e idrogeologiche ha consentito di migliorare il grado di conoscenza del sottosuolo;</a:t>
            </a:r>
          </a:p>
          <a:p>
            <a:pPr marL="342900" lvl="0" indent="-342900" algn="just">
              <a:spcAft>
                <a:spcPts val="1200"/>
              </a:spcAft>
              <a:buFont typeface="+mj-lt"/>
              <a:buAutoNum type="arabicPeriod"/>
            </a:pPr>
            <a:r>
              <a:rPr lang="it-IT" sz="1600" b="1" u="sng" dirty="0">
                <a:solidFill>
                  <a:schemeClr val="tx1"/>
                </a:solidFill>
                <a:latin typeface="+mn-lt"/>
              </a:rPr>
              <a:t>Il modello idrogeologico </a:t>
            </a:r>
            <a:r>
              <a:rPr lang="it-IT" sz="1600" dirty="0">
                <a:solidFill>
                  <a:schemeClr val="tx1"/>
                </a:solidFill>
                <a:latin typeface="+mn-lt"/>
              </a:rPr>
              <a:t>della falda evidenzia interazioni significative relativamente alla soluzione “</a:t>
            </a:r>
            <a:r>
              <a:rPr lang="it-IT" sz="1600" i="1" dirty="0">
                <a:solidFill>
                  <a:schemeClr val="tx1"/>
                </a:solidFill>
                <a:latin typeface="+mn-lt"/>
              </a:rPr>
              <a:t>a vasca unica</a:t>
            </a:r>
            <a:r>
              <a:rPr lang="it-IT" sz="1600" dirty="0">
                <a:solidFill>
                  <a:schemeClr val="tx1"/>
                </a:solidFill>
                <a:latin typeface="+mn-lt"/>
              </a:rPr>
              <a:t>” del PP 2015, con i relativi volumi di scavo, che hanno indotto i progettisti a valutare soluzioni migliorative atte a ridurre le interazioni;</a:t>
            </a:r>
          </a:p>
          <a:p>
            <a:pPr marL="342900" lvl="0" indent="-342900" algn="just">
              <a:spcAft>
                <a:spcPts val="1200"/>
              </a:spcAft>
              <a:buFont typeface="+mj-lt"/>
              <a:buAutoNum type="arabicPeriod"/>
            </a:pPr>
            <a:r>
              <a:rPr lang="it-IT" sz="1600" b="1" u="sng" dirty="0">
                <a:solidFill>
                  <a:schemeClr val="tx1"/>
                </a:solidFill>
                <a:latin typeface="+mn-lt"/>
              </a:rPr>
              <a:t>L’analisi di soluzioni migliorative sono </a:t>
            </a:r>
            <a:r>
              <a:rPr lang="it-IT" sz="1600" b="1" u="sng" dirty="0" smtClean="0">
                <a:solidFill>
                  <a:schemeClr val="tx1"/>
                </a:solidFill>
                <a:latin typeface="+mn-lt"/>
              </a:rPr>
              <a:t>state finalizzate a</a:t>
            </a:r>
            <a:r>
              <a:rPr lang="it-IT" sz="1600" dirty="0" smtClean="0">
                <a:solidFill>
                  <a:schemeClr val="tx1"/>
                </a:solidFill>
                <a:latin typeface="+mn-lt"/>
              </a:rPr>
              <a:t>:</a:t>
            </a:r>
          </a:p>
          <a:p>
            <a:pPr marL="714375" lvl="0" indent="-352425" algn="just">
              <a:spcAft>
                <a:spcPts val="600"/>
              </a:spcAft>
              <a:buFont typeface="Wingdings" panose="05000000000000000000" pitchFamily="2" charset="2"/>
              <a:buChar char="§"/>
            </a:pPr>
            <a:r>
              <a:rPr lang="it-IT" sz="1600" dirty="0" smtClean="0">
                <a:solidFill>
                  <a:schemeClr val="tx1"/>
                </a:solidFill>
                <a:latin typeface="+mn-lt"/>
              </a:rPr>
              <a:t>ridurre </a:t>
            </a:r>
            <a:r>
              <a:rPr lang="it-IT" sz="1600" dirty="0">
                <a:solidFill>
                  <a:schemeClr val="tx1"/>
                </a:solidFill>
                <a:latin typeface="+mn-lt"/>
              </a:rPr>
              <a:t>le profondità di scavo e, quindi, le interazioni con la </a:t>
            </a:r>
            <a:r>
              <a:rPr lang="it-IT" sz="1600" dirty="0" smtClean="0">
                <a:solidFill>
                  <a:schemeClr val="tx1"/>
                </a:solidFill>
                <a:latin typeface="+mn-lt"/>
              </a:rPr>
              <a:t>falda;</a:t>
            </a:r>
          </a:p>
          <a:p>
            <a:pPr marL="714375" lvl="0" indent="-352425" algn="just">
              <a:spcAft>
                <a:spcPts val="600"/>
              </a:spcAft>
              <a:buFont typeface="Wingdings" panose="05000000000000000000" pitchFamily="2" charset="2"/>
              <a:buChar char="§"/>
            </a:pPr>
            <a:r>
              <a:rPr lang="it-IT" sz="1600" dirty="0" smtClean="0">
                <a:solidFill>
                  <a:schemeClr val="tx1"/>
                </a:solidFill>
                <a:latin typeface="+mn-lt"/>
              </a:rPr>
              <a:t>ridurre </a:t>
            </a:r>
            <a:r>
              <a:rPr lang="it-IT" sz="1600" dirty="0">
                <a:solidFill>
                  <a:schemeClr val="tx1"/>
                </a:solidFill>
                <a:latin typeface="+mn-lt"/>
              </a:rPr>
              <a:t>al minimo i volumi di scavo, e valorizzare il materiale da scavare per la realizzazione delle arginature a cui verranno conferite pendenze dei paramenti idonee anche per una migliore inserimento ambientale e </a:t>
            </a:r>
            <a:r>
              <a:rPr lang="it-IT" sz="1600" dirty="0" smtClean="0">
                <a:solidFill>
                  <a:schemeClr val="tx1"/>
                </a:solidFill>
                <a:latin typeface="+mn-lt"/>
              </a:rPr>
              <a:t>paesaggistico;</a:t>
            </a:r>
          </a:p>
          <a:p>
            <a:pPr marL="714375" lvl="0" indent="-352425" algn="just">
              <a:spcAft>
                <a:spcPts val="600"/>
              </a:spcAft>
              <a:buFont typeface="Wingdings" panose="05000000000000000000" pitchFamily="2" charset="2"/>
              <a:buChar char="§"/>
            </a:pPr>
            <a:r>
              <a:rPr lang="it-IT" sz="1600" dirty="0" smtClean="0">
                <a:solidFill>
                  <a:schemeClr val="tx1"/>
                </a:solidFill>
                <a:latin typeface="+mn-lt"/>
              </a:rPr>
              <a:t>garantire </a:t>
            </a:r>
            <a:r>
              <a:rPr lang="it-IT" sz="1600" dirty="0">
                <a:solidFill>
                  <a:schemeClr val="tx1"/>
                </a:solidFill>
                <a:latin typeface="+mn-lt"/>
              </a:rPr>
              <a:t>lo stesso volume di regolazione di 4.7 milioni di m</a:t>
            </a:r>
            <a:r>
              <a:rPr lang="it-IT" sz="1600" baseline="30000" dirty="0">
                <a:solidFill>
                  <a:schemeClr val="tx1"/>
                </a:solidFill>
                <a:latin typeface="+mn-lt"/>
              </a:rPr>
              <a:t>3</a:t>
            </a:r>
            <a:r>
              <a:rPr lang="it-IT" sz="1600" dirty="0">
                <a:solidFill>
                  <a:schemeClr val="tx1"/>
                </a:solidFill>
                <a:latin typeface="+mn-lt"/>
              </a:rPr>
              <a:t> attraverso una migliore gestione plano-altimetrica dei volumi </a:t>
            </a:r>
            <a:r>
              <a:rPr lang="it-IT" sz="1600" dirty="0" smtClean="0">
                <a:solidFill>
                  <a:schemeClr val="tx1"/>
                </a:solidFill>
                <a:latin typeface="+mn-lt"/>
              </a:rPr>
              <a:t>invasabili;</a:t>
            </a:r>
          </a:p>
          <a:p>
            <a:pPr marL="714375" lvl="0" indent="-352425" algn="just">
              <a:spcAft>
                <a:spcPts val="600"/>
              </a:spcAft>
              <a:buFont typeface="Wingdings" panose="05000000000000000000" pitchFamily="2" charset="2"/>
              <a:buChar char="§"/>
            </a:pPr>
            <a:r>
              <a:rPr lang="it-IT" sz="1600" dirty="0" smtClean="0">
                <a:solidFill>
                  <a:schemeClr val="tx1"/>
                </a:solidFill>
                <a:latin typeface="+mn-lt"/>
              </a:rPr>
              <a:t>manufatto </a:t>
            </a:r>
            <a:r>
              <a:rPr lang="it-IT" sz="1600" dirty="0">
                <a:solidFill>
                  <a:schemeClr val="tx1"/>
                </a:solidFill>
                <a:latin typeface="+mn-lt"/>
              </a:rPr>
              <a:t>di </a:t>
            </a:r>
            <a:r>
              <a:rPr lang="it-IT" sz="1600" dirty="0" smtClean="0">
                <a:solidFill>
                  <a:schemeClr val="tx1"/>
                </a:solidFill>
                <a:latin typeface="+mn-lt"/>
              </a:rPr>
              <a:t>regolazione;</a:t>
            </a:r>
          </a:p>
          <a:p>
            <a:pPr marL="714375" lvl="0" indent="-352425" algn="just">
              <a:spcAft>
                <a:spcPts val="600"/>
              </a:spcAft>
              <a:buFont typeface="Wingdings" panose="05000000000000000000" pitchFamily="2" charset="2"/>
              <a:buChar char="§"/>
            </a:pPr>
            <a:r>
              <a:rPr lang="it-IT" sz="1600" dirty="0" smtClean="0">
                <a:solidFill>
                  <a:schemeClr val="tx1"/>
                </a:solidFill>
                <a:latin typeface="+mn-lt"/>
              </a:rPr>
              <a:t>mantenere </a:t>
            </a:r>
            <a:r>
              <a:rPr lang="it-IT" sz="1600" dirty="0">
                <a:solidFill>
                  <a:schemeClr val="tx1"/>
                </a:solidFill>
                <a:latin typeface="+mn-lt"/>
              </a:rPr>
              <a:t>comunque la necessaria flessibilità di gestione nella regolazione delle portate in uscita attraverso il manufatto di regolazione sul comparto “</a:t>
            </a:r>
            <a:r>
              <a:rPr lang="it-IT" sz="1600" i="1" dirty="0">
                <a:solidFill>
                  <a:schemeClr val="tx1"/>
                </a:solidFill>
                <a:latin typeface="+mn-lt"/>
              </a:rPr>
              <a:t>in linea</a:t>
            </a:r>
            <a:r>
              <a:rPr lang="it-IT" sz="1600" dirty="0">
                <a:solidFill>
                  <a:schemeClr val="tx1"/>
                </a:solidFill>
                <a:latin typeface="+mn-lt"/>
              </a:rPr>
              <a:t>”.</a:t>
            </a:r>
          </a:p>
          <a:p>
            <a:pPr algn="just"/>
            <a:endParaRPr lang="it-IT" dirty="0" smtClean="0">
              <a:solidFill>
                <a:schemeClr val="tx1"/>
              </a:solidFill>
              <a:latin typeface="+mn-lt"/>
            </a:endParaRPr>
          </a:p>
        </p:txBody>
      </p:sp>
    </p:spTree>
    <p:extLst>
      <p:ext uri="{BB962C8B-B14F-4D97-AF65-F5344CB8AC3E}">
        <p14:creationId xmlns:p14="http://schemas.microsoft.com/office/powerpoint/2010/main" val="14143562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ccia curva 8"/>
          <p:cNvSpPr/>
          <p:nvPr/>
        </p:nvSpPr>
        <p:spPr bwMode="auto">
          <a:xfrm rot="3135831">
            <a:off x="2984881" y="1910547"/>
            <a:ext cx="4076262" cy="5815232"/>
          </a:xfrm>
          <a:prstGeom prst="bentArrow">
            <a:avLst>
              <a:gd name="adj1" fmla="val 3946"/>
              <a:gd name="adj2" fmla="val 6535"/>
              <a:gd name="adj3" fmla="val 15570"/>
              <a:gd name="adj4" fmla="val 84430"/>
            </a:avLst>
          </a:prstGeom>
          <a:gradFill flip="none" rotWithShape="1">
            <a:gsLst>
              <a:gs pos="0">
                <a:srgbClr val="00B8FF">
                  <a:tint val="66000"/>
                  <a:satMod val="160000"/>
                </a:srgbClr>
              </a:gs>
              <a:gs pos="50000">
                <a:srgbClr val="00B8FF">
                  <a:tint val="44500"/>
                  <a:satMod val="160000"/>
                </a:srgbClr>
              </a:gs>
              <a:gs pos="100000">
                <a:srgbClr val="00B8FF">
                  <a:tint val="23500"/>
                  <a:satMod val="160000"/>
                </a:srgbClr>
              </a:gs>
            </a:gsLst>
            <a:lin ang="16200000" scaled="1"/>
            <a:tileRect/>
          </a:gradFill>
          <a:ln w="9525" cap="flat" cmpd="sng" algn="ctr">
            <a:noFill/>
            <a:prstDash val="solid"/>
            <a:round/>
            <a:headEnd type="none" w="med" len="med"/>
            <a:tailEnd type="none" w="med" len="med"/>
          </a:ln>
          <a:effectLst/>
          <a:extLst/>
        </p:spPr>
        <p:txBody>
          <a:bodyPr vert="horz" wrap="square" lIns="91430" tIns="45716" rIns="91430" bIns="45716" numCol="1" rtlCol="0" anchor="t" anchorCtr="0" compatLnSpc="1">
            <a:prstTxWarp prst="textNoShape">
              <a:avLst/>
            </a:prstTxWarp>
          </a:bodyPr>
          <a:lstStyle/>
          <a:p>
            <a:endParaRPr lang="it-IT"/>
          </a:p>
        </p:txBody>
      </p:sp>
      <p:pic>
        <p:nvPicPr>
          <p:cNvPr id="4"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0363" y="360379"/>
            <a:ext cx="2414588"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 name="Text Box 6"/>
          <p:cNvSpPr txBox="1">
            <a:spLocks noChangeArrowheads="1"/>
          </p:cNvSpPr>
          <p:nvPr/>
        </p:nvSpPr>
        <p:spPr bwMode="auto">
          <a:xfrm>
            <a:off x="360364" y="1170020"/>
            <a:ext cx="5760068" cy="1357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297" tIns="45648" rIns="91297" bIns="45648">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ts val="600"/>
              </a:spcBef>
              <a:buNone/>
            </a:pPr>
            <a:r>
              <a:rPr lang="it-IT" altLang="it-IT" sz="2000" dirty="0">
                <a:latin typeface="Calibri" panose="020F0502020204030204" pitchFamily="34" charset="0"/>
                <a:cs typeface="Calibri" panose="020F0502020204030204" pitchFamily="34" charset="0"/>
              </a:rPr>
              <a:t>Studio di impatto ambientale (SIA) </a:t>
            </a:r>
            <a:r>
              <a:rPr lang="it-IT" altLang="it-IT" sz="2000" dirty="0">
                <a:solidFill>
                  <a:srgbClr val="66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INTEGRATO ALLA PROGETTAZIONE</a:t>
            </a:r>
          </a:p>
          <a:p>
            <a:pPr eaLnBrk="1" hangingPunct="1">
              <a:lnSpc>
                <a:spcPct val="100000"/>
              </a:lnSpc>
              <a:spcBef>
                <a:spcPts val="600"/>
              </a:spcBef>
              <a:buNone/>
            </a:pPr>
            <a:r>
              <a:rPr lang="it-IT" altLang="it-IT" sz="2000" dirty="0">
                <a:latin typeface="Calibri" panose="020F0502020204030204" pitchFamily="34" charset="0"/>
                <a:cs typeface="Calibri" panose="020F0502020204030204" pitchFamily="34" charset="0"/>
              </a:rPr>
              <a:t>Il Gruppo di progettazione interdisciplinare ha vincolato il Progetto definitivo perché si </a:t>
            </a:r>
            <a:r>
              <a:rPr lang="it-IT" altLang="it-IT" sz="2000" u="sng" dirty="0">
                <a:solidFill>
                  <a:srgbClr val="FF0000"/>
                </a:solidFill>
                <a:latin typeface="Calibri" panose="020F0502020204030204" pitchFamily="34" charset="0"/>
                <a:cs typeface="Calibri" panose="020F0502020204030204" pitchFamily="34" charset="0"/>
              </a:rPr>
              <a:t>riducesse</a:t>
            </a:r>
            <a:r>
              <a:rPr lang="it-IT" altLang="it-IT" sz="2000" dirty="0">
                <a:latin typeface="Calibri" panose="020F0502020204030204" pitchFamily="34" charset="0"/>
                <a:cs typeface="Calibri" panose="020F0502020204030204" pitchFamily="34" charset="0"/>
              </a:rPr>
              <a:t>:</a:t>
            </a:r>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2" y="4784444"/>
            <a:ext cx="2194823" cy="244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9976" y="4805579"/>
            <a:ext cx="2178577" cy="2430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uppo 6"/>
          <p:cNvGrpSpPr/>
          <p:nvPr/>
        </p:nvGrpSpPr>
        <p:grpSpPr>
          <a:xfrm>
            <a:off x="6264459" y="1011492"/>
            <a:ext cx="3763827" cy="1674206"/>
            <a:chOff x="2774951" y="2123653"/>
            <a:chExt cx="5560633" cy="2633472"/>
          </a:xfrm>
        </p:grpSpPr>
        <p:pic>
          <p:nvPicPr>
            <p:cNvPr id="6" name="Immagin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4288" y="2123653"/>
              <a:ext cx="3511296" cy="2633472"/>
            </a:xfrm>
            <a:prstGeom prst="rect">
              <a:avLst/>
            </a:prstGeom>
          </p:spPr>
        </p:pic>
        <p:pic>
          <p:nvPicPr>
            <p:cNvPr id="3" name="Immagin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951" y="2123653"/>
              <a:ext cx="3511296" cy="2633472"/>
            </a:xfrm>
            <a:prstGeom prst="rect">
              <a:avLst/>
            </a:prstGeom>
          </p:spPr>
        </p:pic>
      </p:grpSp>
      <p:sp>
        <p:nvSpPr>
          <p:cNvPr id="8" name="CasellaDiTesto 7"/>
          <p:cNvSpPr txBox="1"/>
          <p:nvPr/>
        </p:nvSpPr>
        <p:spPr>
          <a:xfrm>
            <a:off x="69889" y="4818162"/>
            <a:ext cx="1602470" cy="335597"/>
          </a:xfrm>
          <a:prstGeom prst="rect">
            <a:avLst/>
          </a:prstGeom>
          <a:noFill/>
        </p:spPr>
        <p:txBody>
          <a:bodyPr wrap="none" lIns="91430" tIns="45716" rIns="91430" bIns="45716" rtlCol="0">
            <a:spAutoFit/>
          </a:bodyPr>
          <a:lstStyle/>
          <a:p>
            <a:r>
              <a:rPr lang="it-IT" sz="1700" b="1" dirty="0"/>
              <a:t>P. preliminare</a:t>
            </a:r>
          </a:p>
        </p:txBody>
      </p:sp>
      <p:sp>
        <p:nvSpPr>
          <p:cNvPr id="34" name="CasellaDiTesto 33"/>
          <p:cNvSpPr txBox="1"/>
          <p:nvPr/>
        </p:nvSpPr>
        <p:spPr>
          <a:xfrm>
            <a:off x="7912081" y="4811320"/>
            <a:ext cx="1394079" cy="335597"/>
          </a:xfrm>
          <a:prstGeom prst="rect">
            <a:avLst/>
          </a:prstGeom>
          <a:noFill/>
        </p:spPr>
        <p:txBody>
          <a:bodyPr wrap="none" lIns="91430" tIns="45716" rIns="91430" bIns="45716" rtlCol="0">
            <a:spAutoFit/>
          </a:bodyPr>
          <a:lstStyle/>
          <a:p>
            <a:r>
              <a:rPr lang="it-IT" sz="1700" b="1" dirty="0"/>
              <a:t>P. definitivo</a:t>
            </a:r>
          </a:p>
        </p:txBody>
      </p:sp>
      <p:sp>
        <p:nvSpPr>
          <p:cNvPr id="35" name="Text Box 6"/>
          <p:cNvSpPr txBox="1">
            <a:spLocks noChangeArrowheads="1"/>
          </p:cNvSpPr>
          <p:nvPr/>
        </p:nvSpPr>
        <p:spPr bwMode="auto">
          <a:xfrm>
            <a:off x="2198793" y="2771725"/>
            <a:ext cx="5691183" cy="4554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297" tIns="45648" rIns="91297" bIns="45648">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marL="457152" indent="-457152" algn="just" eaLnBrk="1" hangingPunct="1">
              <a:lnSpc>
                <a:spcPct val="100000"/>
              </a:lnSpc>
              <a:spcBef>
                <a:spcPts val="600"/>
              </a:spcBef>
              <a:buFont typeface="+mj-lt"/>
              <a:buAutoNum type="arabicPeriod"/>
            </a:pPr>
            <a:r>
              <a:rPr lang="it-IT" altLang="it-IT" sz="2000" dirty="0">
                <a:latin typeface="Calibri" pitchFamily="34" charset="0"/>
                <a:cs typeface="Calibri" panose="020F0502020204030204" pitchFamily="34" charset="0"/>
              </a:rPr>
              <a:t>L’impatto sulla falda per possibili cedimenti differenziali dei terreni, interferenza con i pozzi </a:t>
            </a:r>
          </a:p>
          <a:p>
            <a:pPr marL="457152" indent="-457152" algn="just" eaLnBrk="1" hangingPunct="1">
              <a:lnSpc>
                <a:spcPct val="100000"/>
              </a:lnSpc>
              <a:spcBef>
                <a:spcPts val="600"/>
              </a:spcBef>
              <a:buFont typeface="+mj-lt"/>
              <a:buAutoNum type="arabicPeriod"/>
            </a:pPr>
            <a:r>
              <a:rPr lang="it-IT" altLang="it-IT" sz="2000" dirty="0">
                <a:latin typeface="Calibri" pitchFamily="34" charset="0"/>
                <a:cs typeface="Calibri" panose="020F0502020204030204" pitchFamily="34" charset="0"/>
              </a:rPr>
              <a:t>L’impatto sul trasporto solido e sulla qualità morfologica del corso d’acqua per rispettare i parametri della Comunità europea</a:t>
            </a:r>
          </a:p>
          <a:p>
            <a:pPr marL="457152" indent="-457152" algn="just" eaLnBrk="1" hangingPunct="1">
              <a:lnSpc>
                <a:spcPct val="100000"/>
              </a:lnSpc>
              <a:spcBef>
                <a:spcPts val="600"/>
              </a:spcBef>
              <a:buFont typeface="+mj-lt"/>
              <a:buAutoNum type="arabicPeriod"/>
            </a:pPr>
            <a:r>
              <a:rPr lang="it-IT" altLang="it-IT" sz="2000" dirty="0">
                <a:latin typeface="Calibri" pitchFamily="34" charset="0"/>
                <a:cs typeface="Calibri" panose="020F0502020204030204" pitchFamily="34" charset="0"/>
              </a:rPr>
              <a:t>L’impatto sulla vita dei pesci per rispettare i parametri della Comunità europea</a:t>
            </a:r>
          </a:p>
          <a:p>
            <a:pPr marL="457152" indent="-457152" algn="just" eaLnBrk="1" hangingPunct="1">
              <a:lnSpc>
                <a:spcPct val="100000"/>
              </a:lnSpc>
              <a:spcBef>
                <a:spcPts val="600"/>
              </a:spcBef>
              <a:buFont typeface="+mj-lt"/>
              <a:buAutoNum type="arabicPeriod"/>
            </a:pPr>
            <a:r>
              <a:rPr lang="it-IT" altLang="it-IT" sz="2000" dirty="0">
                <a:latin typeface="Calibri" pitchFamily="34" charset="0"/>
                <a:cs typeface="Calibri" panose="020F0502020204030204" pitchFamily="34" charset="0"/>
              </a:rPr>
              <a:t>Il materiale escavato da portare fuori dal cantiere per ridurre rumori,  polveri e valorizzare le terre demaniali</a:t>
            </a:r>
          </a:p>
          <a:p>
            <a:pPr marL="457152" indent="-457152" algn="just" eaLnBrk="1" hangingPunct="1">
              <a:lnSpc>
                <a:spcPct val="100000"/>
              </a:lnSpc>
              <a:spcBef>
                <a:spcPts val="600"/>
              </a:spcBef>
              <a:buFont typeface="+mj-lt"/>
              <a:buAutoNum type="arabicPeriod"/>
            </a:pPr>
            <a:r>
              <a:rPr lang="it-IT" altLang="it-IT" sz="2000" dirty="0">
                <a:latin typeface="Calibri" pitchFamily="34" charset="0"/>
                <a:cs typeface="Calibri" panose="020F0502020204030204" pitchFamily="34" charset="0"/>
              </a:rPr>
              <a:t>L’uso del suolo agrario</a:t>
            </a:r>
          </a:p>
          <a:p>
            <a:pPr marL="457152" indent="-457152" algn="just" eaLnBrk="1" hangingPunct="1">
              <a:lnSpc>
                <a:spcPct val="100000"/>
              </a:lnSpc>
              <a:spcBef>
                <a:spcPts val="600"/>
              </a:spcBef>
              <a:buFont typeface="+mj-lt"/>
              <a:buAutoNum type="arabicPeriod"/>
            </a:pPr>
            <a:r>
              <a:rPr lang="it-IT" altLang="it-IT" sz="2000" dirty="0">
                <a:latin typeface="Calibri" pitchFamily="34" charset="0"/>
                <a:cs typeface="Calibri" panose="020F0502020204030204" pitchFamily="34" charset="0"/>
              </a:rPr>
              <a:t>L’impatto sulla vegetazione</a:t>
            </a:r>
          </a:p>
          <a:p>
            <a:pPr marL="457152" indent="-457152" algn="just" eaLnBrk="1" hangingPunct="1">
              <a:lnSpc>
                <a:spcPct val="100000"/>
              </a:lnSpc>
              <a:spcBef>
                <a:spcPts val="600"/>
              </a:spcBef>
              <a:buFont typeface="+mj-lt"/>
              <a:buAutoNum type="arabicPeriod"/>
            </a:pPr>
            <a:r>
              <a:rPr lang="it-IT" altLang="it-IT" sz="2000" dirty="0">
                <a:latin typeface="Calibri" pitchFamily="34" charset="0"/>
                <a:cs typeface="Calibri" panose="020F0502020204030204" pitchFamily="34" charset="0"/>
              </a:rPr>
              <a:t>I costi di gestione e manutenzione</a:t>
            </a:r>
          </a:p>
        </p:txBody>
      </p:sp>
      <p:sp>
        <p:nvSpPr>
          <p:cNvPr id="15" name="CasellaDiTesto 14"/>
          <p:cNvSpPr txBox="1"/>
          <p:nvPr/>
        </p:nvSpPr>
        <p:spPr>
          <a:xfrm>
            <a:off x="3096096" y="483039"/>
            <a:ext cx="3230884" cy="378565"/>
          </a:xfrm>
          <a:prstGeom prst="rect">
            <a:avLst/>
          </a:prstGeom>
          <a:noFill/>
        </p:spPr>
        <p:txBody>
          <a:bodyPr wrap="none" rtlCol="0">
            <a:spAutoFit/>
          </a:bodyPr>
          <a:lstStyle/>
          <a:p>
            <a:r>
              <a:rPr lang="it-IT" sz="2000" b="1" dirty="0">
                <a:solidFill>
                  <a:srgbClr val="003366"/>
                </a:solidFill>
                <a:latin typeface="+mj-lt"/>
              </a:rPr>
              <a:t>PROGETTAZIONE </a:t>
            </a:r>
            <a:r>
              <a:rPr lang="it-IT" sz="2000" b="1" dirty="0" smtClean="0">
                <a:solidFill>
                  <a:srgbClr val="003366"/>
                </a:solidFill>
                <a:latin typeface="+mj-lt"/>
              </a:rPr>
              <a:t>DEFINITIVA</a:t>
            </a:r>
            <a:endParaRPr lang="it-IT" sz="2000" b="1" dirty="0">
              <a:solidFill>
                <a:srgbClr val="003366"/>
              </a:solidFill>
              <a:latin typeface="+mj-lt"/>
            </a:endParaRPr>
          </a:p>
        </p:txBody>
      </p:sp>
      <p:sp>
        <p:nvSpPr>
          <p:cNvPr id="18"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78847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ccia curva 8"/>
          <p:cNvSpPr/>
          <p:nvPr/>
        </p:nvSpPr>
        <p:spPr bwMode="auto">
          <a:xfrm rot="3135831">
            <a:off x="2984881" y="1910547"/>
            <a:ext cx="4076262" cy="5815232"/>
          </a:xfrm>
          <a:prstGeom prst="bentArrow">
            <a:avLst>
              <a:gd name="adj1" fmla="val 3946"/>
              <a:gd name="adj2" fmla="val 6535"/>
              <a:gd name="adj3" fmla="val 15570"/>
              <a:gd name="adj4" fmla="val 84430"/>
            </a:avLst>
          </a:prstGeom>
          <a:gradFill flip="none" rotWithShape="1">
            <a:gsLst>
              <a:gs pos="0">
                <a:srgbClr val="00B8FF">
                  <a:tint val="66000"/>
                  <a:satMod val="160000"/>
                </a:srgbClr>
              </a:gs>
              <a:gs pos="50000">
                <a:srgbClr val="00B8FF">
                  <a:tint val="44500"/>
                  <a:satMod val="160000"/>
                </a:srgbClr>
              </a:gs>
              <a:gs pos="100000">
                <a:srgbClr val="00B8FF">
                  <a:tint val="23500"/>
                  <a:satMod val="160000"/>
                </a:srgbClr>
              </a:gs>
            </a:gsLst>
            <a:lin ang="16200000" scaled="1"/>
            <a:tileRect/>
          </a:gradFill>
          <a:ln w="9525" cap="flat" cmpd="sng" algn="ctr">
            <a:noFill/>
            <a:prstDash val="solid"/>
            <a:round/>
            <a:headEnd type="none" w="med" len="med"/>
            <a:tailEnd type="none" w="med" len="med"/>
          </a:ln>
          <a:effectLst/>
          <a:extLst/>
        </p:spPr>
        <p:txBody>
          <a:bodyPr vert="horz" wrap="square" lIns="91430" tIns="45716" rIns="91430" bIns="45716" numCol="1" rtlCol="0" anchor="t" anchorCtr="0" compatLnSpc="1">
            <a:prstTxWarp prst="textNoShape">
              <a:avLst/>
            </a:prstTxWarp>
          </a:bodyPr>
          <a:lstStyle/>
          <a:p>
            <a:endParaRPr lang="it-IT"/>
          </a:p>
        </p:txBody>
      </p:sp>
      <p:pic>
        <p:nvPicPr>
          <p:cNvPr id="4"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0363" y="360379"/>
            <a:ext cx="2414588"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 name="Text Box 6"/>
          <p:cNvSpPr txBox="1">
            <a:spLocks noChangeArrowheads="1"/>
          </p:cNvSpPr>
          <p:nvPr/>
        </p:nvSpPr>
        <p:spPr bwMode="auto">
          <a:xfrm>
            <a:off x="360364" y="1270560"/>
            <a:ext cx="5760068" cy="1357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297" tIns="45648" rIns="91297" bIns="45648">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ts val="600"/>
              </a:spcBef>
              <a:buNone/>
            </a:pPr>
            <a:r>
              <a:rPr lang="it-IT" altLang="it-IT" sz="2000" dirty="0">
                <a:latin typeface="Calibri" panose="020F0502020204030204" pitchFamily="34" charset="0"/>
                <a:cs typeface="Calibri" panose="020F0502020204030204" pitchFamily="34" charset="0"/>
              </a:rPr>
              <a:t>Studio di impatto ambientale (SIA) </a:t>
            </a:r>
            <a:r>
              <a:rPr lang="it-IT" altLang="it-IT" sz="2000" dirty="0">
                <a:solidFill>
                  <a:srgbClr val="66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INTEGRATO ALLA PROGETTAZIONE</a:t>
            </a:r>
          </a:p>
          <a:p>
            <a:pPr eaLnBrk="1" hangingPunct="1">
              <a:lnSpc>
                <a:spcPct val="100000"/>
              </a:lnSpc>
              <a:spcBef>
                <a:spcPts val="600"/>
              </a:spcBef>
              <a:buNone/>
            </a:pPr>
            <a:r>
              <a:rPr lang="it-IT" altLang="it-IT" sz="2000" dirty="0">
                <a:latin typeface="Calibri" panose="020F0502020204030204" pitchFamily="34" charset="0"/>
                <a:cs typeface="Calibri" panose="020F0502020204030204" pitchFamily="34" charset="0"/>
              </a:rPr>
              <a:t>Il Gruppo di progettazione interdisciplinare ha quindi </a:t>
            </a:r>
            <a:r>
              <a:rPr lang="it-IT" altLang="it-IT" sz="2000" u="sng" dirty="0">
                <a:solidFill>
                  <a:srgbClr val="FF0000"/>
                </a:solidFill>
                <a:latin typeface="Calibri" panose="020F0502020204030204" pitchFamily="34" charset="0"/>
                <a:cs typeface="Calibri" panose="020F0502020204030204" pitchFamily="34" charset="0"/>
              </a:rPr>
              <a:t>inserito</a:t>
            </a:r>
            <a:r>
              <a:rPr lang="it-IT" altLang="it-IT" sz="2000" dirty="0">
                <a:latin typeface="Calibri" panose="020F0502020204030204" pitchFamily="34" charset="0"/>
                <a:cs typeface="Calibri" panose="020F0502020204030204" pitchFamily="34" charset="0"/>
              </a:rPr>
              <a:t> nel Progetto definitivo:</a:t>
            </a:r>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0" y="4787451"/>
            <a:ext cx="2194823" cy="244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4860" y="4805578"/>
            <a:ext cx="2178577" cy="2430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uppo 6"/>
          <p:cNvGrpSpPr/>
          <p:nvPr/>
        </p:nvGrpSpPr>
        <p:grpSpPr>
          <a:xfrm>
            <a:off x="6264459" y="1011492"/>
            <a:ext cx="3763827" cy="1674206"/>
            <a:chOff x="2774951" y="2123653"/>
            <a:chExt cx="5560633" cy="2633472"/>
          </a:xfrm>
        </p:grpSpPr>
        <p:pic>
          <p:nvPicPr>
            <p:cNvPr id="6" name="Immagin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4288" y="2123653"/>
              <a:ext cx="3511296" cy="2633472"/>
            </a:xfrm>
            <a:prstGeom prst="rect">
              <a:avLst/>
            </a:prstGeom>
          </p:spPr>
        </p:pic>
        <p:pic>
          <p:nvPicPr>
            <p:cNvPr id="3" name="Immagin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951" y="2123653"/>
              <a:ext cx="3511296" cy="2633472"/>
            </a:xfrm>
            <a:prstGeom prst="rect">
              <a:avLst/>
            </a:prstGeom>
          </p:spPr>
        </p:pic>
      </p:grpSp>
      <p:sp>
        <p:nvSpPr>
          <p:cNvPr id="8" name="CasellaDiTesto 7"/>
          <p:cNvSpPr txBox="1"/>
          <p:nvPr/>
        </p:nvSpPr>
        <p:spPr>
          <a:xfrm>
            <a:off x="19324" y="4801955"/>
            <a:ext cx="1602470" cy="335597"/>
          </a:xfrm>
          <a:prstGeom prst="rect">
            <a:avLst/>
          </a:prstGeom>
          <a:noFill/>
        </p:spPr>
        <p:txBody>
          <a:bodyPr wrap="none" lIns="91430" tIns="45716" rIns="91430" bIns="45716" rtlCol="0">
            <a:spAutoFit/>
          </a:bodyPr>
          <a:lstStyle/>
          <a:p>
            <a:r>
              <a:rPr lang="it-IT" sz="1700" b="1" dirty="0"/>
              <a:t>P. preliminare</a:t>
            </a:r>
          </a:p>
        </p:txBody>
      </p:sp>
      <p:sp>
        <p:nvSpPr>
          <p:cNvPr id="34" name="CasellaDiTesto 33"/>
          <p:cNvSpPr txBox="1"/>
          <p:nvPr/>
        </p:nvSpPr>
        <p:spPr>
          <a:xfrm>
            <a:off x="7912081" y="4979118"/>
            <a:ext cx="1394079" cy="335597"/>
          </a:xfrm>
          <a:prstGeom prst="rect">
            <a:avLst/>
          </a:prstGeom>
          <a:noFill/>
        </p:spPr>
        <p:txBody>
          <a:bodyPr wrap="none" lIns="91430" tIns="45716" rIns="91430" bIns="45716" rtlCol="0">
            <a:spAutoFit/>
          </a:bodyPr>
          <a:lstStyle/>
          <a:p>
            <a:r>
              <a:rPr lang="it-IT" sz="1700" b="1" dirty="0"/>
              <a:t>P. definitivo</a:t>
            </a:r>
          </a:p>
        </p:txBody>
      </p:sp>
      <p:sp>
        <p:nvSpPr>
          <p:cNvPr id="35" name="Text Box 6"/>
          <p:cNvSpPr txBox="1">
            <a:spLocks noChangeArrowheads="1"/>
          </p:cNvSpPr>
          <p:nvPr/>
        </p:nvSpPr>
        <p:spPr bwMode="auto">
          <a:xfrm>
            <a:off x="2198793" y="3491805"/>
            <a:ext cx="5691183" cy="409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297" tIns="45648" rIns="91297" bIns="45648">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marL="342865" indent="-342865" algn="just" eaLnBrk="1" hangingPunct="1">
              <a:lnSpc>
                <a:spcPct val="100000"/>
              </a:lnSpc>
              <a:spcBef>
                <a:spcPts val="600"/>
              </a:spcBef>
              <a:buFont typeface="+mj-lt"/>
              <a:buAutoNum type="arabicPeriod"/>
            </a:pPr>
            <a:r>
              <a:rPr lang="it-IT" altLang="it-IT" sz="2000" dirty="0">
                <a:latin typeface="Calibri" panose="020F0502020204030204" pitchFamily="34" charset="0"/>
                <a:cs typeface="Calibri" panose="020F0502020204030204" pitchFamily="34" charset="0"/>
              </a:rPr>
              <a:t>la completa valutazione degli impatti e delle misure di mitigazione </a:t>
            </a:r>
            <a:r>
              <a:rPr lang="it-IT" altLang="it-IT" sz="2000" dirty="0">
                <a:solidFill>
                  <a:srgbClr val="669900"/>
                </a:solidFill>
                <a:latin typeface="Calibri" panose="020F0502020204030204" pitchFamily="34" charset="0"/>
                <a:cs typeface="Calibri" panose="020F0502020204030204" pitchFamily="34" charset="0"/>
              </a:rPr>
              <a:t>in fase di cantiere </a:t>
            </a:r>
            <a:r>
              <a:rPr lang="it-IT" altLang="it-IT" sz="2000" dirty="0">
                <a:latin typeface="Calibri" panose="020F0502020204030204" pitchFamily="34" charset="0"/>
                <a:cs typeface="Calibri" panose="020F0502020204030204" pitchFamily="34" charset="0"/>
              </a:rPr>
              <a:t>(polveri, rumore, viabilità </a:t>
            </a:r>
            <a:r>
              <a:rPr lang="it-IT" altLang="it-IT" sz="2000" dirty="0" err="1">
                <a:latin typeface="Calibri" panose="020F0502020204030204" pitchFamily="34" charset="0"/>
                <a:cs typeface="Calibri" panose="020F0502020204030204" pitchFamily="34" charset="0"/>
              </a:rPr>
              <a:t>etcc</a:t>
            </a:r>
            <a:r>
              <a:rPr lang="it-IT" altLang="it-IT" sz="2000" dirty="0">
                <a:latin typeface="Calibri" panose="020F0502020204030204" pitchFamily="34" charset="0"/>
                <a:cs typeface="Calibri" panose="020F0502020204030204" pitchFamily="34" charset="0"/>
              </a:rPr>
              <a:t>.) e in </a:t>
            </a:r>
            <a:r>
              <a:rPr lang="it-IT" altLang="it-IT" sz="2000" dirty="0">
                <a:solidFill>
                  <a:srgbClr val="669900"/>
                </a:solidFill>
                <a:latin typeface="Calibri" panose="020F0502020204030204" pitchFamily="34" charset="0"/>
                <a:cs typeface="Calibri" panose="020F0502020204030204" pitchFamily="34" charset="0"/>
              </a:rPr>
              <a:t>fase di esercizio</a:t>
            </a:r>
            <a:r>
              <a:rPr lang="it-IT" altLang="it-IT" sz="2000" dirty="0">
                <a:solidFill>
                  <a:schemeClr val="accent1">
                    <a:lumMod val="75000"/>
                  </a:schemeClr>
                </a:solidFill>
                <a:latin typeface="Calibri" panose="020F0502020204030204" pitchFamily="34" charset="0"/>
                <a:cs typeface="Calibri" panose="020F0502020204030204" pitchFamily="34" charset="0"/>
              </a:rPr>
              <a:t> </a:t>
            </a:r>
            <a:r>
              <a:rPr lang="it-IT" altLang="it-IT" sz="2000" dirty="0">
                <a:latin typeface="Calibri" panose="020F0502020204030204" pitchFamily="34" charset="0"/>
                <a:cs typeface="Calibri" panose="020F0502020204030204" pitchFamily="34" charset="0"/>
              </a:rPr>
              <a:t>(impatto dell’opera sulla qualità del corpo idrico nel medio lungo periodo)</a:t>
            </a:r>
          </a:p>
          <a:p>
            <a:pPr marL="342865" indent="-342865" algn="just" eaLnBrk="1" hangingPunct="1">
              <a:spcBef>
                <a:spcPct val="50000"/>
              </a:spcBef>
              <a:buFont typeface="+mj-lt"/>
              <a:buAutoNum type="arabicPeriod"/>
            </a:pPr>
            <a:r>
              <a:rPr lang="it-IT" altLang="it-IT" sz="2000" dirty="0">
                <a:latin typeface="Calibri" panose="020F0502020204030204" pitchFamily="34" charset="0"/>
                <a:cs typeface="Calibri" panose="020F0502020204030204" pitchFamily="34" charset="0"/>
              </a:rPr>
              <a:t>i </a:t>
            </a:r>
            <a:r>
              <a:rPr lang="it-IT" altLang="it-IT" sz="2000" dirty="0">
                <a:solidFill>
                  <a:srgbClr val="669900"/>
                </a:solidFill>
                <a:latin typeface="Calibri" panose="020F0502020204030204" pitchFamily="34" charset="0"/>
                <a:cs typeface="Calibri" panose="020F0502020204030204" pitchFamily="34" charset="0"/>
              </a:rPr>
              <a:t>monitoraggi ambientali </a:t>
            </a:r>
            <a:r>
              <a:rPr lang="it-IT" altLang="it-IT" sz="2000" dirty="0">
                <a:latin typeface="Calibri" panose="020F0502020204030204" pitchFamily="34" charset="0"/>
                <a:cs typeface="Calibri" panose="020F0502020204030204" pitchFamily="34" charset="0"/>
              </a:rPr>
              <a:t>per garantire nel tempo il rispetto dei parametri ambientali e prontamente eventuali attivare azioni correttive</a:t>
            </a:r>
          </a:p>
          <a:p>
            <a:pPr marL="342865" indent="-342865" algn="just" eaLnBrk="1" hangingPunct="1">
              <a:spcBef>
                <a:spcPct val="50000"/>
              </a:spcBef>
              <a:buFont typeface="+mj-lt"/>
              <a:buAutoNum type="arabicPeriod"/>
            </a:pPr>
            <a:r>
              <a:rPr lang="it-IT" altLang="it-IT" sz="2000" dirty="0">
                <a:latin typeface="Calibri" panose="020F0502020204030204" pitchFamily="34" charset="0"/>
                <a:cs typeface="Calibri" panose="020F0502020204030204" pitchFamily="34" charset="0"/>
              </a:rPr>
              <a:t>gli </a:t>
            </a:r>
            <a:r>
              <a:rPr lang="it-IT" altLang="it-IT" sz="2000" dirty="0">
                <a:solidFill>
                  <a:srgbClr val="669900"/>
                </a:solidFill>
                <a:latin typeface="Calibri" panose="020F0502020204030204" pitchFamily="34" charset="0"/>
                <a:cs typeface="Calibri" panose="020F0502020204030204" pitchFamily="34" charset="0"/>
              </a:rPr>
              <a:t>interventi di compensazione </a:t>
            </a:r>
            <a:r>
              <a:rPr lang="it-IT" altLang="it-IT" sz="2000" dirty="0">
                <a:latin typeface="Calibri" panose="020F0502020204030204" pitchFamily="34" charset="0"/>
                <a:cs typeface="Calibri" panose="020F0502020204030204" pitchFamily="34" charset="0"/>
              </a:rPr>
              <a:t>degli impatti (scala pesci, riqualificazione morfologica ed ecologica) </a:t>
            </a:r>
          </a:p>
          <a:p>
            <a:pPr algn="just" eaLnBrk="1" hangingPunct="1">
              <a:spcBef>
                <a:spcPct val="50000"/>
              </a:spcBef>
              <a:buNone/>
            </a:pPr>
            <a:endParaRPr lang="it-IT" altLang="it-IT" sz="2000" dirty="0">
              <a:latin typeface="Calibri" panose="020F0502020204030204" pitchFamily="34" charset="0"/>
              <a:cs typeface="Calibri" panose="020F0502020204030204" pitchFamily="34" charset="0"/>
            </a:endParaRPr>
          </a:p>
        </p:txBody>
      </p:sp>
      <p:sp>
        <p:nvSpPr>
          <p:cNvPr id="19" name="CasellaDiTesto 18"/>
          <p:cNvSpPr txBox="1"/>
          <p:nvPr/>
        </p:nvSpPr>
        <p:spPr>
          <a:xfrm>
            <a:off x="3096096" y="483039"/>
            <a:ext cx="3230884" cy="378565"/>
          </a:xfrm>
          <a:prstGeom prst="rect">
            <a:avLst/>
          </a:prstGeom>
          <a:noFill/>
        </p:spPr>
        <p:txBody>
          <a:bodyPr wrap="none" rtlCol="0">
            <a:spAutoFit/>
          </a:bodyPr>
          <a:lstStyle/>
          <a:p>
            <a:r>
              <a:rPr lang="it-IT" sz="2000" b="1" dirty="0">
                <a:solidFill>
                  <a:srgbClr val="003366"/>
                </a:solidFill>
                <a:latin typeface="+mj-lt"/>
              </a:rPr>
              <a:t>PROGETTAZIONE </a:t>
            </a:r>
            <a:r>
              <a:rPr lang="it-IT" sz="2000" b="1" dirty="0" smtClean="0">
                <a:solidFill>
                  <a:srgbClr val="003366"/>
                </a:solidFill>
                <a:latin typeface="+mj-lt"/>
              </a:rPr>
              <a:t>DEFINITIVA</a:t>
            </a:r>
            <a:endParaRPr lang="it-IT" sz="2000" b="1" dirty="0">
              <a:solidFill>
                <a:srgbClr val="003366"/>
              </a:solidFill>
              <a:latin typeface="+mj-lt"/>
            </a:endParaRPr>
          </a:p>
        </p:txBody>
      </p:sp>
      <p:sp>
        <p:nvSpPr>
          <p:cNvPr id="20"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3978508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0363" y="360364"/>
            <a:ext cx="2414588"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364" y="1016231"/>
            <a:ext cx="6048100" cy="622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122"/>
          <a:stretch/>
        </p:blipFill>
        <p:spPr bwMode="auto">
          <a:xfrm>
            <a:off x="6552480" y="1072209"/>
            <a:ext cx="3203650" cy="1771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ttangolo 10"/>
          <p:cNvSpPr/>
          <p:nvPr/>
        </p:nvSpPr>
        <p:spPr>
          <a:xfrm>
            <a:off x="6480472" y="2843733"/>
            <a:ext cx="3347666" cy="4399740"/>
          </a:xfrm>
          <a:prstGeom prst="rect">
            <a:avLst/>
          </a:prstGeom>
        </p:spPr>
        <p:txBody>
          <a:bodyPr wrap="square" lIns="91430" tIns="45716" rIns="91430" bIns="45716">
            <a:spAutoFit/>
          </a:bodyPr>
          <a:lstStyle/>
          <a:p>
            <a:pPr algn="just"/>
            <a:r>
              <a:rPr lang="it-IT" sz="1400" b="1" dirty="0">
                <a:solidFill>
                  <a:schemeClr val="tx1"/>
                </a:solidFill>
                <a:latin typeface="+mn-lt"/>
                <a:cs typeface="Arial" panose="020B0604020202020204" pitchFamily="34" charset="0"/>
              </a:rPr>
              <a:t>Comparto 1</a:t>
            </a:r>
            <a:r>
              <a:rPr lang="it-IT" sz="1400" dirty="0">
                <a:solidFill>
                  <a:schemeClr val="tx1"/>
                </a:solidFill>
                <a:latin typeface="+mn-lt"/>
                <a:cs typeface="Arial" panose="020B0604020202020204" pitchFamily="34" charset="0"/>
              </a:rPr>
              <a:t>: dotato di </a:t>
            </a:r>
            <a:r>
              <a:rPr lang="it-IT" sz="1400" b="1" dirty="0">
                <a:solidFill>
                  <a:schemeClr val="tx1"/>
                </a:solidFill>
                <a:latin typeface="+mn-lt"/>
                <a:cs typeface="Arial" panose="020B0604020202020204" pitchFamily="34" charset="0"/>
              </a:rPr>
              <a:t>manufatto A </a:t>
            </a:r>
            <a:r>
              <a:rPr lang="it-IT" sz="1400" dirty="0">
                <a:solidFill>
                  <a:schemeClr val="tx1"/>
                </a:solidFill>
                <a:latin typeface="+mn-lt"/>
                <a:cs typeface="Arial" panose="020B0604020202020204" pitchFamily="34" charset="0"/>
              </a:rPr>
              <a:t>con paratoie mobili, in grado di mantenere la portata uscente pressoché costante, indipendentemente dal livello idrico nell’invaso.</a:t>
            </a:r>
          </a:p>
          <a:p>
            <a:pPr algn="just"/>
            <a:r>
              <a:rPr lang="it-IT" sz="1400" b="1" dirty="0">
                <a:solidFill>
                  <a:schemeClr val="tx1"/>
                </a:solidFill>
                <a:latin typeface="+mn-lt"/>
                <a:cs typeface="Arial" panose="020B0604020202020204" pitchFamily="34" charset="0"/>
              </a:rPr>
              <a:t>Alveo sistemato</a:t>
            </a:r>
            <a:r>
              <a:rPr lang="it-IT" sz="1400" dirty="0">
                <a:solidFill>
                  <a:schemeClr val="tx1"/>
                </a:solidFill>
                <a:latin typeface="+mn-lt"/>
                <a:cs typeface="Arial" panose="020B0604020202020204" pitchFamily="34" charset="0"/>
              </a:rPr>
              <a:t>: la nuova configurazione permette di ridurre la pendenza dell’alveo all’interno della cassa allo 0.7% (nel PP 2015 era </a:t>
            </a:r>
            <a:r>
              <a:rPr lang="it-IT" sz="1400" b="1" dirty="0">
                <a:solidFill>
                  <a:srgbClr val="FF0000"/>
                </a:solidFill>
                <a:latin typeface="+mn-lt"/>
                <a:cs typeface="Arial" panose="020B0604020202020204" pitchFamily="34" charset="0"/>
              </a:rPr>
              <a:t>0.2%</a:t>
            </a:r>
            <a:r>
              <a:rPr lang="it-IT" sz="1400" dirty="0">
                <a:solidFill>
                  <a:schemeClr val="tx1"/>
                </a:solidFill>
                <a:latin typeface="+mn-lt"/>
                <a:cs typeface="Arial" panose="020B0604020202020204" pitchFamily="34" charset="0"/>
              </a:rPr>
              <a:t>) a fronte di una pendenza attuale di 1.2% e di prevedere un abbassamento dell’alveo massimo di 5 metri</a:t>
            </a:r>
            <a:r>
              <a:rPr lang="it-IT" sz="1400" b="1" dirty="0">
                <a:solidFill>
                  <a:schemeClr val="tx1"/>
                </a:solidFill>
                <a:latin typeface="+mn-lt"/>
                <a:cs typeface="Arial" panose="020B0604020202020204" pitchFamily="34" charset="0"/>
              </a:rPr>
              <a:t> </a:t>
            </a:r>
            <a:r>
              <a:rPr lang="it-IT" sz="1400" dirty="0">
                <a:solidFill>
                  <a:schemeClr val="tx1"/>
                </a:solidFill>
                <a:latin typeface="+mn-lt"/>
                <a:cs typeface="Arial" panose="020B0604020202020204" pitchFamily="34" charset="0"/>
              </a:rPr>
              <a:t>(contro i </a:t>
            </a:r>
            <a:r>
              <a:rPr lang="it-IT" sz="1400" b="1" dirty="0">
                <a:solidFill>
                  <a:srgbClr val="FF0000"/>
                </a:solidFill>
                <a:latin typeface="+mn-lt"/>
                <a:cs typeface="Arial" panose="020B0604020202020204" pitchFamily="34" charset="0"/>
              </a:rPr>
              <a:t>12</a:t>
            </a:r>
            <a:r>
              <a:rPr lang="it-IT" sz="1400" dirty="0">
                <a:solidFill>
                  <a:srgbClr val="FF0000"/>
                </a:solidFill>
                <a:latin typeface="+mn-lt"/>
                <a:cs typeface="Arial" panose="020B0604020202020204" pitchFamily="34" charset="0"/>
              </a:rPr>
              <a:t> </a:t>
            </a:r>
            <a:r>
              <a:rPr lang="it-IT" sz="1400" dirty="0">
                <a:solidFill>
                  <a:schemeClr val="tx1"/>
                </a:solidFill>
                <a:latin typeface="+mn-lt"/>
                <a:cs typeface="Arial" panose="020B0604020202020204" pitchFamily="34" charset="0"/>
              </a:rPr>
              <a:t>del PP 2015).</a:t>
            </a:r>
          </a:p>
          <a:p>
            <a:pPr algn="just"/>
            <a:r>
              <a:rPr lang="it-IT" sz="1400" dirty="0">
                <a:solidFill>
                  <a:schemeClr val="tx1"/>
                </a:solidFill>
                <a:latin typeface="+mn-lt"/>
                <a:cs typeface="Arial" panose="020B0604020202020204" pitchFamily="34" charset="0"/>
              </a:rPr>
              <a:t>A monte del tratto sistemato: </a:t>
            </a:r>
            <a:r>
              <a:rPr lang="it-IT" sz="1400" b="1" dirty="0">
                <a:solidFill>
                  <a:schemeClr val="tx1"/>
                </a:solidFill>
                <a:latin typeface="+mn-lt"/>
                <a:cs typeface="Arial" panose="020B0604020202020204" pitchFamily="34" charset="0"/>
              </a:rPr>
              <a:t>una sola briglia</a:t>
            </a:r>
            <a:r>
              <a:rPr lang="it-IT" sz="1400" dirty="0">
                <a:solidFill>
                  <a:schemeClr val="tx1"/>
                </a:solidFill>
                <a:latin typeface="+mn-lt"/>
                <a:cs typeface="Arial" panose="020B0604020202020204" pitchFamily="34" charset="0"/>
              </a:rPr>
              <a:t> (nel PP 2015 erano </a:t>
            </a:r>
            <a:r>
              <a:rPr lang="it-IT" sz="1400" b="1" dirty="0">
                <a:solidFill>
                  <a:srgbClr val="FF0000"/>
                </a:solidFill>
                <a:latin typeface="+mn-lt"/>
                <a:cs typeface="Arial" panose="020B0604020202020204" pitchFamily="34" charset="0"/>
              </a:rPr>
              <a:t>3</a:t>
            </a:r>
            <a:r>
              <a:rPr lang="it-IT" sz="1400" dirty="0">
                <a:solidFill>
                  <a:schemeClr val="tx1"/>
                </a:solidFill>
                <a:latin typeface="+mn-lt"/>
                <a:cs typeface="Arial" panose="020B0604020202020204" pitchFamily="34" charset="0"/>
              </a:rPr>
              <a:t>) di altezza 5 ubicata circa 200 m più a valle per salvaguardare infrastrutture pubbliche presenti nelle immediate vicinanze, in particolare il depuratore di Sala Baganza.</a:t>
            </a:r>
          </a:p>
          <a:p>
            <a:pPr algn="just"/>
            <a:r>
              <a:rPr lang="it-IT" sz="1400" b="1" dirty="0">
                <a:solidFill>
                  <a:schemeClr val="tx1"/>
                </a:solidFill>
                <a:latin typeface="+mn-lt"/>
                <a:cs typeface="Arial" panose="020B0604020202020204" pitchFamily="34" charset="0"/>
              </a:rPr>
              <a:t>Comparto 2</a:t>
            </a:r>
            <a:r>
              <a:rPr lang="it-IT" sz="1400" dirty="0">
                <a:solidFill>
                  <a:schemeClr val="tx1"/>
                </a:solidFill>
                <a:latin typeface="+mn-lt"/>
                <a:cs typeface="Arial" panose="020B0604020202020204" pitchFamily="34" charset="0"/>
              </a:rPr>
              <a:t>: si riempie per eventi meno frequenti attraverso il </a:t>
            </a:r>
            <a:r>
              <a:rPr lang="it-IT" sz="1400" b="1" dirty="0">
                <a:solidFill>
                  <a:schemeClr val="tx1"/>
                </a:solidFill>
                <a:latin typeface="+mn-lt"/>
                <a:cs typeface="Arial" panose="020B0604020202020204" pitchFamily="34" charset="0"/>
              </a:rPr>
              <a:t>manufatto B</a:t>
            </a:r>
            <a:r>
              <a:rPr lang="it-IT" sz="1400" dirty="0">
                <a:solidFill>
                  <a:schemeClr val="tx1"/>
                </a:solidFill>
                <a:latin typeface="+mn-lt"/>
                <a:cs typeface="Arial" panose="020B0604020202020204" pitchFamily="34" charset="0"/>
              </a:rPr>
              <a:t>, e scarica in alveo a valle con il </a:t>
            </a:r>
            <a:r>
              <a:rPr lang="it-IT" sz="1400" b="1" dirty="0">
                <a:solidFill>
                  <a:schemeClr val="tx1"/>
                </a:solidFill>
                <a:latin typeface="+mn-lt"/>
                <a:cs typeface="Arial" panose="020B0604020202020204" pitchFamily="34" charset="0"/>
              </a:rPr>
              <a:t>manufatto C</a:t>
            </a:r>
          </a:p>
        </p:txBody>
      </p:sp>
      <p:sp>
        <p:nvSpPr>
          <p:cNvPr id="8" name="Rectangle 2"/>
          <p:cNvSpPr txBox="1">
            <a:spLocks noChangeArrowheads="1"/>
          </p:cNvSpPr>
          <p:nvPr/>
        </p:nvSpPr>
        <p:spPr bwMode="auto">
          <a:xfrm>
            <a:off x="2241771" y="6922935"/>
            <a:ext cx="1066359" cy="221015"/>
          </a:xfrm>
          <a:prstGeom prst="rect">
            <a:avLst/>
          </a:prstGeom>
          <a:solidFill>
            <a:srgbClr val="FFFF00"/>
          </a:solidFill>
          <a:ln w="12700">
            <a:noFill/>
            <a:round/>
            <a:headEnd/>
            <a:tailEnd/>
          </a:ln>
          <a:effectLst/>
          <a:extLst/>
        </p:spPr>
        <p:txBody>
          <a:bodyPr vert="horz" wrap="square" lIns="0" tIns="28077" rIns="0" bIns="0" numCol="1" anchor="t" anchorCtr="0" compatLnSpc="1">
            <a:prstTxWarp prst="textNoShape">
              <a:avLst/>
            </a:prstTxWarp>
          </a:bodyPr>
          <a:lstStyle/>
          <a:p>
            <a:pPr algn="ctr">
              <a:lnSpc>
                <a:spcPct val="100000"/>
              </a:lnSpc>
              <a:spcAft>
                <a:spcPts val="0"/>
              </a:spcAft>
              <a:buClrTx/>
              <a:defRPr/>
            </a:pPr>
            <a:r>
              <a:rPr lang="it-IT" sz="1000" b="1" kern="0" dirty="0">
                <a:solidFill>
                  <a:srgbClr val="FF0000"/>
                </a:solidFill>
                <a:latin typeface="+mn-lt"/>
                <a:cs typeface="+mn-cs"/>
              </a:rPr>
              <a:t>Via Montanara</a:t>
            </a:r>
          </a:p>
        </p:txBody>
      </p:sp>
      <p:cxnSp>
        <p:nvCxnSpPr>
          <p:cNvPr id="3" name="Connettore 2 2"/>
          <p:cNvCxnSpPr/>
          <p:nvPr/>
        </p:nvCxnSpPr>
        <p:spPr bwMode="auto">
          <a:xfrm flipV="1">
            <a:off x="3308129" y="6660158"/>
            <a:ext cx="76284" cy="262778"/>
          </a:xfrm>
          <a:prstGeom prst="straightConnector1">
            <a:avLst/>
          </a:prstGeom>
          <a:solidFill>
            <a:srgbClr val="00B8FF"/>
          </a:solidFill>
          <a:ln w="2540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CasellaDiTesto 9"/>
          <p:cNvSpPr txBox="1"/>
          <p:nvPr/>
        </p:nvSpPr>
        <p:spPr>
          <a:xfrm>
            <a:off x="2864426" y="483024"/>
            <a:ext cx="4192110" cy="378565"/>
          </a:xfrm>
          <a:prstGeom prst="rect">
            <a:avLst/>
          </a:prstGeom>
          <a:noFill/>
        </p:spPr>
        <p:txBody>
          <a:bodyPr wrap="none" rtlCol="0">
            <a:spAutoFit/>
          </a:bodyPr>
          <a:lstStyle/>
          <a:p>
            <a:r>
              <a:rPr lang="it-IT" sz="2000" b="1" dirty="0" smtClean="0">
                <a:solidFill>
                  <a:srgbClr val="003366"/>
                </a:solidFill>
                <a:latin typeface="+mj-lt"/>
              </a:rPr>
              <a:t>QUADRO PROGETTUALE DEFINITIVO</a:t>
            </a:r>
            <a:endParaRPr lang="it-IT" sz="2000" b="1" dirty="0">
              <a:solidFill>
                <a:srgbClr val="003366"/>
              </a:solidFill>
              <a:latin typeface="+mj-lt"/>
            </a:endParaRPr>
          </a:p>
        </p:txBody>
      </p:sp>
      <p:sp>
        <p:nvSpPr>
          <p:cNvPr id="14"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42814567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ttangolo 6"/>
          <p:cNvSpPr/>
          <p:nvPr/>
        </p:nvSpPr>
        <p:spPr>
          <a:xfrm>
            <a:off x="360363" y="1166653"/>
            <a:ext cx="9360469" cy="321306"/>
          </a:xfrm>
          <a:prstGeom prst="rect">
            <a:avLst/>
          </a:prstGeom>
        </p:spPr>
        <p:txBody>
          <a:bodyPr wrap="square">
            <a:spAutoFit/>
          </a:bodyPr>
          <a:lstStyle/>
          <a:p>
            <a:pPr algn="just"/>
            <a:r>
              <a:rPr lang="it-IT" sz="1600" dirty="0" smtClean="0">
                <a:solidFill>
                  <a:schemeClr val="tx1"/>
                </a:solidFill>
                <a:latin typeface="+mj-lt"/>
              </a:rPr>
              <a:t>Nell’alveo defluisce una portata compatibile con le condizioni di valle: nessun invaso</a:t>
            </a:r>
            <a:endParaRPr lang="it-IT" sz="1000" dirty="0">
              <a:solidFill>
                <a:schemeClr val="tx1"/>
              </a:solidFill>
              <a:latin typeface="+mj-lt"/>
            </a:endParaRPr>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75" y="1691606"/>
            <a:ext cx="9675967"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ccia in su 1"/>
          <p:cNvSpPr/>
          <p:nvPr/>
        </p:nvSpPr>
        <p:spPr bwMode="auto">
          <a:xfrm rot="20176488">
            <a:off x="3269204" y="5958073"/>
            <a:ext cx="360040" cy="936104"/>
          </a:xfrm>
          <a:prstGeom prst="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9" name="Freccia in su 8"/>
          <p:cNvSpPr/>
          <p:nvPr/>
        </p:nvSpPr>
        <p:spPr bwMode="auto">
          <a:xfrm rot="20176488">
            <a:off x="2333098" y="4172752"/>
            <a:ext cx="360040" cy="936104"/>
          </a:xfrm>
          <a:prstGeom prst="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10" name="Freccia in su 9"/>
          <p:cNvSpPr/>
          <p:nvPr/>
        </p:nvSpPr>
        <p:spPr bwMode="auto">
          <a:xfrm rot="20176488">
            <a:off x="1387634" y="2444559"/>
            <a:ext cx="360040" cy="936104"/>
          </a:xfrm>
          <a:prstGeom prst="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621" y="5769649"/>
            <a:ext cx="1322307" cy="139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asellaDiTesto 12"/>
          <p:cNvSpPr txBox="1"/>
          <p:nvPr/>
        </p:nvSpPr>
        <p:spPr>
          <a:xfrm>
            <a:off x="3033685" y="360363"/>
            <a:ext cx="4040145" cy="636200"/>
          </a:xfrm>
          <a:prstGeom prst="rect">
            <a:avLst/>
          </a:prstGeom>
          <a:noFill/>
        </p:spPr>
        <p:txBody>
          <a:bodyPr wrap="none" rtlCol="0">
            <a:spAutoFit/>
          </a:bodyPr>
          <a:lstStyle/>
          <a:p>
            <a:r>
              <a:rPr lang="it-IT" sz="2000" b="1" dirty="0" smtClean="0">
                <a:solidFill>
                  <a:srgbClr val="003366"/>
                </a:solidFill>
                <a:latin typeface="+mj-lt"/>
              </a:rPr>
              <a:t>QUADRO PROGETTUALE DEFINITIVO</a:t>
            </a:r>
          </a:p>
          <a:p>
            <a:r>
              <a:rPr lang="it-IT" dirty="0" smtClean="0">
                <a:solidFill>
                  <a:srgbClr val="003366"/>
                </a:solidFill>
                <a:latin typeface="+mj-lt"/>
              </a:rPr>
              <a:t>Il funzionamento della cassa</a:t>
            </a:r>
            <a:endParaRPr lang="it-IT" dirty="0">
              <a:solidFill>
                <a:srgbClr val="003366"/>
              </a:solidFill>
              <a:latin typeface="+mj-lt"/>
            </a:endParaRPr>
          </a:p>
        </p:txBody>
      </p:sp>
      <p:sp>
        <p:nvSpPr>
          <p:cNvPr id="15"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32575787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ttangolo 6"/>
          <p:cNvSpPr/>
          <p:nvPr/>
        </p:nvSpPr>
        <p:spPr>
          <a:xfrm>
            <a:off x="360363" y="1166653"/>
            <a:ext cx="9360469" cy="550279"/>
          </a:xfrm>
          <a:prstGeom prst="rect">
            <a:avLst/>
          </a:prstGeom>
        </p:spPr>
        <p:txBody>
          <a:bodyPr wrap="square">
            <a:spAutoFit/>
          </a:bodyPr>
          <a:lstStyle/>
          <a:p>
            <a:pPr lvl="0" algn="just"/>
            <a:r>
              <a:rPr lang="it-IT" sz="1600" dirty="0" smtClean="0">
                <a:solidFill>
                  <a:schemeClr val="tx1"/>
                </a:solidFill>
                <a:latin typeface="+mj-lt"/>
              </a:rPr>
              <a:t>Nell’alveo defluisce una portata superiore a quella compatibile con le condizioni di valle: inizia il riempimento del Comparto 1 </a:t>
            </a:r>
            <a:endParaRPr lang="it-IT" sz="1600" dirty="0">
              <a:solidFill>
                <a:schemeClr val="tx1"/>
              </a:solidFill>
              <a:latin typeface="+mj-lt"/>
            </a:endParaRPr>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75" y="1691606"/>
            <a:ext cx="9675967"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ccia in su 1"/>
          <p:cNvSpPr/>
          <p:nvPr/>
        </p:nvSpPr>
        <p:spPr bwMode="auto">
          <a:xfrm rot="20176488">
            <a:off x="3047918" y="5897795"/>
            <a:ext cx="672418" cy="979216"/>
          </a:xfrm>
          <a:prstGeom prst="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10" name="Freccia in su 9"/>
          <p:cNvSpPr/>
          <p:nvPr/>
        </p:nvSpPr>
        <p:spPr bwMode="auto">
          <a:xfrm rot="20176488">
            <a:off x="1387634" y="2444559"/>
            <a:ext cx="360040" cy="936104"/>
          </a:xfrm>
          <a:prstGeom prst="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3" name="Figura a mano libera 2"/>
          <p:cNvSpPr/>
          <p:nvPr/>
        </p:nvSpPr>
        <p:spPr bwMode="auto">
          <a:xfrm>
            <a:off x="3549650" y="5629275"/>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6" name="Figura a mano libera 5"/>
          <p:cNvSpPr/>
          <p:nvPr/>
        </p:nvSpPr>
        <p:spPr bwMode="auto">
          <a:xfrm>
            <a:off x="1349375" y="3806825"/>
            <a:ext cx="2206625" cy="1997075"/>
          </a:xfrm>
          <a:custGeom>
            <a:avLst/>
            <a:gdLst>
              <a:gd name="connsiteX0" fmla="*/ 2206625 w 2206625"/>
              <a:gd name="connsiteY0" fmla="*/ 1822450 h 1997075"/>
              <a:gd name="connsiteX1" fmla="*/ 2206625 w 2206625"/>
              <a:gd name="connsiteY1" fmla="*/ 1822450 h 1997075"/>
              <a:gd name="connsiteX2" fmla="*/ 2184400 w 2206625"/>
              <a:gd name="connsiteY2" fmla="*/ 1762125 h 1997075"/>
              <a:gd name="connsiteX3" fmla="*/ 2165350 w 2206625"/>
              <a:gd name="connsiteY3" fmla="*/ 1733550 h 1997075"/>
              <a:gd name="connsiteX4" fmla="*/ 1889125 w 2206625"/>
              <a:gd name="connsiteY4" fmla="*/ 1225550 h 1997075"/>
              <a:gd name="connsiteX5" fmla="*/ 1882775 w 2206625"/>
              <a:gd name="connsiteY5" fmla="*/ 1193800 h 1997075"/>
              <a:gd name="connsiteX6" fmla="*/ 1778000 w 2206625"/>
              <a:gd name="connsiteY6" fmla="*/ 987425 h 1997075"/>
              <a:gd name="connsiteX7" fmla="*/ 1765300 w 2206625"/>
              <a:gd name="connsiteY7" fmla="*/ 962025 h 1997075"/>
              <a:gd name="connsiteX8" fmla="*/ 1762125 w 2206625"/>
              <a:gd name="connsiteY8" fmla="*/ 952500 h 1997075"/>
              <a:gd name="connsiteX9" fmla="*/ 1587500 w 2206625"/>
              <a:gd name="connsiteY9" fmla="*/ 657225 h 1997075"/>
              <a:gd name="connsiteX10" fmla="*/ 1254125 w 2206625"/>
              <a:gd name="connsiteY10" fmla="*/ 111125 h 1997075"/>
              <a:gd name="connsiteX11" fmla="*/ 1181100 w 2206625"/>
              <a:gd name="connsiteY11" fmla="*/ 0 h 1997075"/>
              <a:gd name="connsiteX12" fmla="*/ 282575 w 2206625"/>
              <a:gd name="connsiteY12" fmla="*/ 69850 h 1997075"/>
              <a:gd name="connsiteX13" fmla="*/ 222250 w 2206625"/>
              <a:gd name="connsiteY13" fmla="*/ 63500 h 1997075"/>
              <a:gd name="connsiteX14" fmla="*/ 200025 w 2206625"/>
              <a:gd name="connsiteY14" fmla="*/ 69850 h 1997075"/>
              <a:gd name="connsiteX15" fmla="*/ 269875 w 2206625"/>
              <a:gd name="connsiteY15" fmla="*/ 228600 h 1997075"/>
              <a:gd name="connsiteX16" fmla="*/ 304800 w 2206625"/>
              <a:gd name="connsiteY16" fmla="*/ 365125 h 1997075"/>
              <a:gd name="connsiteX17" fmla="*/ 279400 w 2206625"/>
              <a:gd name="connsiteY17" fmla="*/ 463550 h 1997075"/>
              <a:gd name="connsiteX18" fmla="*/ 212725 w 2206625"/>
              <a:gd name="connsiteY18" fmla="*/ 561975 h 1997075"/>
              <a:gd name="connsiteX19" fmla="*/ 69850 w 2206625"/>
              <a:gd name="connsiteY19" fmla="*/ 685800 h 1997075"/>
              <a:gd name="connsiteX20" fmla="*/ 38100 w 2206625"/>
              <a:gd name="connsiteY20" fmla="*/ 727075 h 1997075"/>
              <a:gd name="connsiteX21" fmla="*/ 0 w 2206625"/>
              <a:gd name="connsiteY21" fmla="*/ 815975 h 1997075"/>
              <a:gd name="connsiteX22" fmla="*/ 0 w 2206625"/>
              <a:gd name="connsiteY22" fmla="*/ 898525 h 1997075"/>
              <a:gd name="connsiteX23" fmla="*/ 53975 w 2206625"/>
              <a:gd name="connsiteY23" fmla="*/ 1060450 h 1997075"/>
              <a:gd name="connsiteX24" fmla="*/ 212725 w 2206625"/>
              <a:gd name="connsiteY24" fmla="*/ 1441450 h 1997075"/>
              <a:gd name="connsiteX25" fmla="*/ 219075 w 2206625"/>
              <a:gd name="connsiteY25" fmla="*/ 1482725 h 1997075"/>
              <a:gd name="connsiteX26" fmla="*/ 371475 w 2206625"/>
              <a:gd name="connsiteY26" fmla="*/ 1914525 h 1997075"/>
              <a:gd name="connsiteX27" fmla="*/ 644525 w 2206625"/>
              <a:gd name="connsiteY27" fmla="*/ 1860550 h 1997075"/>
              <a:gd name="connsiteX28" fmla="*/ 914400 w 2206625"/>
              <a:gd name="connsiteY28" fmla="*/ 1892300 h 1997075"/>
              <a:gd name="connsiteX29" fmla="*/ 1057275 w 2206625"/>
              <a:gd name="connsiteY29" fmla="*/ 1901825 h 1997075"/>
              <a:gd name="connsiteX30" fmla="*/ 1133475 w 2206625"/>
              <a:gd name="connsiteY30" fmla="*/ 1997075 h 1997075"/>
              <a:gd name="connsiteX31" fmla="*/ 1181100 w 2206625"/>
              <a:gd name="connsiteY31" fmla="*/ 1997075 h 1997075"/>
              <a:gd name="connsiteX32" fmla="*/ 2124075 w 2206625"/>
              <a:gd name="connsiteY32" fmla="*/ 1812925 h 1997075"/>
              <a:gd name="connsiteX33" fmla="*/ 2206625 w 2206625"/>
              <a:gd name="connsiteY33" fmla="*/ 1822450 h 19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06625" h="1997075">
                <a:moveTo>
                  <a:pt x="2206625" y="1822450"/>
                </a:moveTo>
                <a:lnTo>
                  <a:pt x="2206625" y="1822450"/>
                </a:lnTo>
                <a:cubicBezTo>
                  <a:pt x="2199217" y="1802342"/>
                  <a:pt x="2193424" y="1781562"/>
                  <a:pt x="2184400" y="1762125"/>
                </a:cubicBezTo>
                <a:cubicBezTo>
                  <a:pt x="2179579" y="1751742"/>
                  <a:pt x="2165350" y="1733550"/>
                  <a:pt x="2165350" y="1733550"/>
                </a:cubicBezTo>
                <a:lnTo>
                  <a:pt x="1889125" y="1225550"/>
                </a:lnTo>
                <a:lnTo>
                  <a:pt x="1882775" y="1193800"/>
                </a:lnTo>
                <a:lnTo>
                  <a:pt x="1778000" y="987425"/>
                </a:lnTo>
                <a:cubicBezTo>
                  <a:pt x="1773767" y="978958"/>
                  <a:pt x="1769217" y="970643"/>
                  <a:pt x="1765300" y="962025"/>
                </a:cubicBezTo>
                <a:cubicBezTo>
                  <a:pt x="1763915" y="958978"/>
                  <a:pt x="1762125" y="952500"/>
                  <a:pt x="1762125" y="952500"/>
                </a:cubicBezTo>
                <a:lnTo>
                  <a:pt x="1587500" y="657225"/>
                </a:lnTo>
                <a:lnTo>
                  <a:pt x="1254125" y="111125"/>
                </a:lnTo>
                <a:lnTo>
                  <a:pt x="1181100" y="0"/>
                </a:lnTo>
                <a:lnTo>
                  <a:pt x="282575" y="69850"/>
                </a:lnTo>
                <a:lnTo>
                  <a:pt x="222250" y="63500"/>
                </a:lnTo>
                <a:lnTo>
                  <a:pt x="200025" y="69850"/>
                </a:lnTo>
                <a:lnTo>
                  <a:pt x="269875" y="228600"/>
                </a:lnTo>
                <a:lnTo>
                  <a:pt x="304800" y="365125"/>
                </a:lnTo>
                <a:lnTo>
                  <a:pt x="279400" y="463550"/>
                </a:lnTo>
                <a:lnTo>
                  <a:pt x="212725" y="561975"/>
                </a:lnTo>
                <a:lnTo>
                  <a:pt x="69850" y="685800"/>
                </a:lnTo>
                <a:cubicBezTo>
                  <a:pt x="42689" y="723146"/>
                  <a:pt x="54629" y="710546"/>
                  <a:pt x="38100" y="727075"/>
                </a:cubicBezTo>
                <a:lnTo>
                  <a:pt x="0" y="815975"/>
                </a:lnTo>
                <a:lnTo>
                  <a:pt x="0" y="898525"/>
                </a:lnTo>
                <a:lnTo>
                  <a:pt x="53975" y="1060450"/>
                </a:lnTo>
                <a:lnTo>
                  <a:pt x="212725" y="1441450"/>
                </a:lnTo>
                <a:cubicBezTo>
                  <a:pt x="216114" y="1478732"/>
                  <a:pt x="210672" y="1465919"/>
                  <a:pt x="219075" y="1482725"/>
                </a:cubicBezTo>
                <a:lnTo>
                  <a:pt x="371475" y="1914525"/>
                </a:lnTo>
                <a:lnTo>
                  <a:pt x="644525" y="1860550"/>
                </a:lnTo>
                <a:lnTo>
                  <a:pt x="914400" y="1892300"/>
                </a:lnTo>
                <a:lnTo>
                  <a:pt x="1057275" y="1901825"/>
                </a:lnTo>
                <a:lnTo>
                  <a:pt x="1133475" y="1997075"/>
                </a:lnTo>
                <a:lnTo>
                  <a:pt x="1181100" y="1997075"/>
                </a:lnTo>
                <a:lnTo>
                  <a:pt x="2124075" y="1812925"/>
                </a:lnTo>
                <a:lnTo>
                  <a:pt x="2206625" y="1822450"/>
                </a:lnTo>
                <a:close/>
              </a:path>
            </a:pathLst>
          </a:custGeom>
          <a:solidFill>
            <a:srgbClr val="00B8FF">
              <a:alpha val="42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9" name="Freccia circolare a sinistra 8"/>
          <p:cNvSpPr/>
          <p:nvPr/>
        </p:nvSpPr>
        <p:spPr bwMode="auto">
          <a:xfrm>
            <a:off x="3324969" y="4931965"/>
            <a:ext cx="216758" cy="432048"/>
          </a:xfrm>
          <a:prstGeom prst="curvedLeftArrow">
            <a:avLst/>
          </a:prstGeom>
          <a:solidFill>
            <a:srgbClr val="00B8FF"/>
          </a:solidFill>
          <a:ln w="9525" cap="flat" cmpd="sng" algn="ctr">
            <a:solidFill>
              <a:schemeClr val="tx1"/>
            </a:solidFill>
            <a:prstDash val="solid"/>
            <a:round/>
            <a:headEnd type="none" w="med" len="med"/>
            <a:tailEnd type="none" w="med" len="med"/>
          </a:ln>
          <a:effectLst/>
          <a:scene3d>
            <a:camera prst="orthographicFront">
              <a:rot lat="0" lon="0" rev="540000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17" name="Freccia circolare a sinistra 16"/>
          <p:cNvSpPr/>
          <p:nvPr/>
        </p:nvSpPr>
        <p:spPr bwMode="auto">
          <a:xfrm>
            <a:off x="3160632" y="4582332"/>
            <a:ext cx="216758" cy="432048"/>
          </a:xfrm>
          <a:prstGeom prst="curvedLeftArrow">
            <a:avLst/>
          </a:prstGeom>
          <a:solidFill>
            <a:srgbClr val="00B8FF"/>
          </a:solidFill>
          <a:ln w="9525" cap="flat" cmpd="sng" algn="ctr">
            <a:solidFill>
              <a:schemeClr val="tx1"/>
            </a:solidFill>
            <a:prstDash val="solid"/>
            <a:round/>
            <a:headEnd type="none" w="med" len="med"/>
            <a:tailEnd type="none" w="med" len="med"/>
          </a:ln>
          <a:effectLst/>
          <a:scene3d>
            <a:camera prst="orthographicFront">
              <a:rot lat="0" lon="0" rev="540000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18" name="Freccia circolare a sinistra 17"/>
          <p:cNvSpPr/>
          <p:nvPr/>
        </p:nvSpPr>
        <p:spPr bwMode="auto">
          <a:xfrm>
            <a:off x="2943874" y="4211886"/>
            <a:ext cx="216758" cy="432048"/>
          </a:xfrm>
          <a:prstGeom prst="curvedLeftArrow">
            <a:avLst/>
          </a:prstGeom>
          <a:solidFill>
            <a:srgbClr val="00B8FF"/>
          </a:solidFill>
          <a:ln w="9525" cap="flat" cmpd="sng" algn="ctr">
            <a:solidFill>
              <a:schemeClr val="tx1"/>
            </a:solidFill>
            <a:prstDash val="solid"/>
            <a:round/>
            <a:headEnd type="none" w="med" len="med"/>
            <a:tailEnd type="none" w="med" len="med"/>
          </a:ln>
          <a:effectLst/>
          <a:scene3d>
            <a:camera prst="orthographicFront">
              <a:rot lat="0" lon="0" rev="540000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19" name="Freccia circolare a sinistra 18"/>
          <p:cNvSpPr/>
          <p:nvPr/>
        </p:nvSpPr>
        <p:spPr bwMode="auto">
          <a:xfrm>
            <a:off x="2707806" y="3851845"/>
            <a:ext cx="216758" cy="432048"/>
          </a:xfrm>
          <a:prstGeom prst="curvedLeftArrow">
            <a:avLst/>
          </a:prstGeom>
          <a:solidFill>
            <a:srgbClr val="00B8FF"/>
          </a:solidFill>
          <a:ln w="9525" cap="flat" cmpd="sng" algn="ctr">
            <a:solidFill>
              <a:schemeClr val="tx1"/>
            </a:solidFill>
            <a:prstDash val="solid"/>
            <a:round/>
            <a:headEnd type="none" w="med" len="med"/>
            <a:tailEnd type="none" w="med" len="med"/>
          </a:ln>
          <a:effectLst/>
          <a:scene3d>
            <a:camera prst="orthographicFront">
              <a:rot lat="0" lon="0" rev="540000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621" y="5769649"/>
            <a:ext cx="1322307" cy="139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5470" y="5769649"/>
            <a:ext cx="1322307" cy="139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CasellaDiTesto 22"/>
          <p:cNvSpPr txBox="1"/>
          <p:nvPr/>
        </p:nvSpPr>
        <p:spPr>
          <a:xfrm>
            <a:off x="3033685" y="360363"/>
            <a:ext cx="4040145" cy="636200"/>
          </a:xfrm>
          <a:prstGeom prst="rect">
            <a:avLst/>
          </a:prstGeom>
          <a:noFill/>
        </p:spPr>
        <p:txBody>
          <a:bodyPr wrap="none" rtlCol="0">
            <a:spAutoFit/>
          </a:bodyPr>
          <a:lstStyle/>
          <a:p>
            <a:r>
              <a:rPr lang="it-IT" sz="2000" b="1" dirty="0" smtClean="0">
                <a:solidFill>
                  <a:srgbClr val="003366"/>
                </a:solidFill>
                <a:latin typeface="+mj-lt"/>
              </a:rPr>
              <a:t>QUADRO PROGETTUALE DEFINITIVO</a:t>
            </a:r>
          </a:p>
          <a:p>
            <a:r>
              <a:rPr lang="it-IT" dirty="0" smtClean="0">
                <a:solidFill>
                  <a:srgbClr val="003366"/>
                </a:solidFill>
                <a:latin typeface="+mj-lt"/>
              </a:rPr>
              <a:t>Il funzionamento della cassa</a:t>
            </a:r>
            <a:endParaRPr lang="it-IT" dirty="0">
              <a:solidFill>
                <a:srgbClr val="003366"/>
              </a:solidFill>
              <a:latin typeface="+mj-lt"/>
            </a:endParaRPr>
          </a:p>
        </p:txBody>
      </p:sp>
      <p:sp>
        <p:nvSpPr>
          <p:cNvPr id="24"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22271639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ttangolo 6"/>
          <p:cNvSpPr/>
          <p:nvPr/>
        </p:nvSpPr>
        <p:spPr>
          <a:xfrm>
            <a:off x="360363" y="1166653"/>
            <a:ext cx="9360469" cy="550279"/>
          </a:xfrm>
          <a:prstGeom prst="rect">
            <a:avLst/>
          </a:prstGeom>
        </p:spPr>
        <p:txBody>
          <a:bodyPr wrap="square">
            <a:spAutoFit/>
          </a:bodyPr>
          <a:lstStyle/>
          <a:p>
            <a:pPr lvl="0" algn="just"/>
            <a:r>
              <a:rPr lang="it-IT" sz="1600" dirty="0">
                <a:solidFill>
                  <a:schemeClr val="tx1"/>
                </a:solidFill>
                <a:latin typeface="+mj-lt"/>
              </a:rPr>
              <a:t>N</a:t>
            </a:r>
            <a:r>
              <a:rPr lang="it-IT" sz="1600" dirty="0" smtClean="0">
                <a:solidFill>
                  <a:schemeClr val="tx1"/>
                </a:solidFill>
                <a:latin typeface="+mj-lt"/>
              </a:rPr>
              <a:t>ell’alveo </a:t>
            </a:r>
            <a:r>
              <a:rPr lang="it-IT" sz="1600" dirty="0">
                <a:solidFill>
                  <a:schemeClr val="tx1"/>
                </a:solidFill>
                <a:latin typeface="+mj-lt"/>
              </a:rPr>
              <a:t>defluisce una portata superiore a quella </a:t>
            </a:r>
            <a:r>
              <a:rPr lang="it-IT" sz="1600" dirty="0" smtClean="0">
                <a:solidFill>
                  <a:schemeClr val="tx1"/>
                </a:solidFill>
                <a:latin typeface="+mj-lt"/>
              </a:rPr>
              <a:t>compatibile: le luci di fondo del manufatto A limitano la portata in uscita e determinano l’aumento del livello nel Comparto 1</a:t>
            </a:r>
            <a:endParaRPr lang="it-IT" sz="1200" dirty="0">
              <a:solidFill>
                <a:srgbClr val="FF0000"/>
              </a:solidFill>
              <a:latin typeface="+mj-lt"/>
            </a:endParaRPr>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75" y="1691606"/>
            <a:ext cx="9675967"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ccia in su 1"/>
          <p:cNvSpPr/>
          <p:nvPr/>
        </p:nvSpPr>
        <p:spPr bwMode="auto">
          <a:xfrm rot="20176488">
            <a:off x="2835612" y="5640222"/>
            <a:ext cx="1173583" cy="1457262"/>
          </a:xfrm>
          <a:prstGeom prst="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10" name="Freccia in su 9"/>
          <p:cNvSpPr/>
          <p:nvPr/>
        </p:nvSpPr>
        <p:spPr bwMode="auto">
          <a:xfrm rot="20176488">
            <a:off x="1387634" y="2444559"/>
            <a:ext cx="360040" cy="936104"/>
          </a:xfrm>
          <a:prstGeom prst="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3" name="Figura a mano libera 2"/>
          <p:cNvSpPr/>
          <p:nvPr/>
        </p:nvSpPr>
        <p:spPr bwMode="auto">
          <a:xfrm>
            <a:off x="1352550" y="3419475"/>
            <a:ext cx="8001000" cy="3333750"/>
          </a:xfrm>
          <a:custGeom>
            <a:avLst/>
            <a:gdLst>
              <a:gd name="connsiteX0" fmla="*/ 1123950 w 8001000"/>
              <a:gd name="connsiteY0" fmla="*/ 2371725 h 3333750"/>
              <a:gd name="connsiteX1" fmla="*/ 952500 w 8001000"/>
              <a:gd name="connsiteY1" fmla="*/ 2257425 h 3333750"/>
              <a:gd name="connsiteX2" fmla="*/ 771525 w 8001000"/>
              <a:gd name="connsiteY2" fmla="*/ 2247900 h 3333750"/>
              <a:gd name="connsiteX3" fmla="*/ 561975 w 8001000"/>
              <a:gd name="connsiteY3" fmla="*/ 2266950 h 3333750"/>
              <a:gd name="connsiteX4" fmla="*/ 333375 w 8001000"/>
              <a:gd name="connsiteY4" fmla="*/ 2295525 h 3333750"/>
              <a:gd name="connsiteX5" fmla="*/ 152400 w 8001000"/>
              <a:gd name="connsiteY5" fmla="*/ 1619250 h 3333750"/>
              <a:gd name="connsiteX6" fmla="*/ 0 w 8001000"/>
              <a:gd name="connsiteY6" fmla="*/ 1304925 h 3333750"/>
              <a:gd name="connsiteX7" fmla="*/ 19050 w 8001000"/>
              <a:gd name="connsiteY7" fmla="*/ 1085850 h 3333750"/>
              <a:gd name="connsiteX8" fmla="*/ 200025 w 8001000"/>
              <a:gd name="connsiteY8" fmla="*/ 895350 h 3333750"/>
              <a:gd name="connsiteX9" fmla="*/ 276225 w 8001000"/>
              <a:gd name="connsiteY9" fmla="*/ 628650 h 3333750"/>
              <a:gd name="connsiteX10" fmla="*/ 209550 w 8001000"/>
              <a:gd name="connsiteY10" fmla="*/ 438150 h 3333750"/>
              <a:gd name="connsiteX11" fmla="*/ 1190625 w 8001000"/>
              <a:gd name="connsiteY11" fmla="*/ 371475 h 3333750"/>
              <a:gd name="connsiteX12" fmla="*/ 2724150 w 8001000"/>
              <a:gd name="connsiteY12" fmla="*/ 171450 h 3333750"/>
              <a:gd name="connsiteX13" fmla="*/ 2867025 w 8001000"/>
              <a:gd name="connsiteY13" fmla="*/ 257175 h 3333750"/>
              <a:gd name="connsiteX14" fmla="*/ 4933950 w 8001000"/>
              <a:gd name="connsiteY14" fmla="*/ 0 h 3333750"/>
              <a:gd name="connsiteX15" fmla="*/ 5029200 w 8001000"/>
              <a:gd name="connsiteY15" fmla="*/ 228600 h 3333750"/>
              <a:gd name="connsiteX16" fmla="*/ 5057775 w 8001000"/>
              <a:gd name="connsiteY16" fmla="*/ 628650 h 3333750"/>
              <a:gd name="connsiteX17" fmla="*/ 5172075 w 8001000"/>
              <a:gd name="connsiteY17" fmla="*/ 733425 h 3333750"/>
              <a:gd name="connsiteX18" fmla="*/ 5410200 w 8001000"/>
              <a:gd name="connsiteY18" fmla="*/ 809625 h 3333750"/>
              <a:gd name="connsiteX19" fmla="*/ 5991225 w 8001000"/>
              <a:gd name="connsiteY19" fmla="*/ 904875 h 3333750"/>
              <a:gd name="connsiteX20" fmla="*/ 6581775 w 8001000"/>
              <a:gd name="connsiteY20" fmla="*/ 1238250 h 3333750"/>
              <a:gd name="connsiteX21" fmla="*/ 7315200 w 8001000"/>
              <a:gd name="connsiteY21" fmla="*/ 1685925 h 3333750"/>
              <a:gd name="connsiteX22" fmla="*/ 7962900 w 8001000"/>
              <a:gd name="connsiteY22" fmla="*/ 2076450 h 3333750"/>
              <a:gd name="connsiteX23" fmla="*/ 8001000 w 8001000"/>
              <a:gd name="connsiteY23" fmla="*/ 2228850 h 3333750"/>
              <a:gd name="connsiteX24" fmla="*/ 7791450 w 8001000"/>
              <a:gd name="connsiteY24" fmla="*/ 2324100 h 3333750"/>
              <a:gd name="connsiteX25" fmla="*/ 7458075 w 8001000"/>
              <a:gd name="connsiteY25" fmla="*/ 2381250 h 3333750"/>
              <a:gd name="connsiteX26" fmla="*/ 7334250 w 8001000"/>
              <a:gd name="connsiteY26" fmla="*/ 2381250 h 3333750"/>
              <a:gd name="connsiteX27" fmla="*/ 7038975 w 8001000"/>
              <a:gd name="connsiteY27" fmla="*/ 2314575 h 3333750"/>
              <a:gd name="connsiteX28" fmla="*/ 6791325 w 8001000"/>
              <a:gd name="connsiteY28" fmla="*/ 2333625 h 3333750"/>
              <a:gd name="connsiteX29" fmla="*/ 6629400 w 8001000"/>
              <a:gd name="connsiteY29" fmla="*/ 2409825 h 3333750"/>
              <a:gd name="connsiteX30" fmla="*/ 6438900 w 8001000"/>
              <a:gd name="connsiteY30" fmla="*/ 2476500 h 3333750"/>
              <a:gd name="connsiteX31" fmla="*/ 6296025 w 8001000"/>
              <a:gd name="connsiteY31" fmla="*/ 2667000 h 3333750"/>
              <a:gd name="connsiteX32" fmla="*/ 6181725 w 8001000"/>
              <a:gd name="connsiteY32" fmla="*/ 2733675 h 3333750"/>
              <a:gd name="connsiteX33" fmla="*/ 5791200 w 8001000"/>
              <a:gd name="connsiteY33" fmla="*/ 2819400 h 3333750"/>
              <a:gd name="connsiteX34" fmla="*/ 4238625 w 8001000"/>
              <a:gd name="connsiteY34" fmla="*/ 3219450 h 3333750"/>
              <a:gd name="connsiteX35" fmla="*/ 3762375 w 8001000"/>
              <a:gd name="connsiteY35" fmla="*/ 3333750 h 3333750"/>
              <a:gd name="connsiteX36" fmla="*/ 3476625 w 8001000"/>
              <a:gd name="connsiteY36" fmla="*/ 3295650 h 3333750"/>
              <a:gd name="connsiteX37" fmla="*/ 3267075 w 8001000"/>
              <a:gd name="connsiteY37" fmla="*/ 2990850 h 3333750"/>
              <a:gd name="connsiteX38" fmla="*/ 2990850 w 8001000"/>
              <a:gd name="connsiteY38" fmla="*/ 2476500 h 3333750"/>
              <a:gd name="connsiteX39" fmla="*/ 2733675 w 8001000"/>
              <a:gd name="connsiteY39" fmla="*/ 2152650 h 3333750"/>
              <a:gd name="connsiteX40" fmla="*/ 2619375 w 8001000"/>
              <a:gd name="connsiteY40" fmla="*/ 2047875 h 3333750"/>
              <a:gd name="connsiteX41" fmla="*/ 2486025 w 8001000"/>
              <a:gd name="connsiteY41" fmla="*/ 2000250 h 3333750"/>
              <a:gd name="connsiteX42" fmla="*/ 2305050 w 8001000"/>
              <a:gd name="connsiteY42" fmla="*/ 2047875 h 3333750"/>
              <a:gd name="connsiteX43" fmla="*/ 2190750 w 8001000"/>
              <a:gd name="connsiteY43" fmla="*/ 2114550 h 3333750"/>
              <a:gd name="connsiteX44" fmla="*/ 2143125 w 8001000"/>
              <a:gd name="connsiteY44" fmla="*/ 2228850 h 3333750"/>
              <a:gd name="connsiteX45" fmla="*/ 1123950 w 8001000"/>
              <a:gd name="connsiteY45" fmla="*/ 2371725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001000" h="3333750">
                <a:moveTo>
                  <a:pt x="1123950" y="2371725"/>
                </a:moveTo>
                <a:lnTo>
                  <a:pt x="952500" y="2257425"/>
                </a:lnTo>
                <a:lnTo>
                  <a:pt x="771525" y="2247900"/>
                </a:lnTo>
                <a:lnTo>
                  <a:pt x="561975" y="2266950"/>
                </a:lnTo>
                <a:lnTo>
                  <a:pt x="333375" y="2295525"/>
                </a:lnTo>
                <a:lnTo>
                  <a:pt x="152400" y="1619250"/>
                </a:lnTo>
                <a:lnTo>
                  <a:pt x="0" y="1304925"/>
                </a:lnTo>
                <a:lnTo>
                  <a:pt x="19050" y="1085850"/>
                </a:lnTo>
                <a:lnTo>
                  <a:pt x="200025" y="895350"/>
                </a:lnTo>
                <a:lnTo>
                  <a:pt x="276225" y="628650"/>
                </a:lnTo>
                <a:lnTo>
                  <a:pt x="209550" y="438150"/>
                </a:lnTo>
                <a:lnTo>
                  <a:pt x="1190625" y="371475"/>
                </a:lnTo>
                <a:lnTo>
                  <a:pt x="2724150" y="171450"/>
                </a:lnTo>
                <a:lnTo>
                  <a:pt x="2867025" y="257175"/>
                </a:lnTo>
                <a:lnTo>
                  <a:pt x="4933950" y="0"/>
                </a:lnTo>
                <a:lnTo>
                  <a:pt x="5029200" y="228600"/>
                </a:lnTo>
                <a:lnTo>
                  <a:pt x="5057775" y="628650"/>
                </a:lnTo>
                <a:lnTo>
                  <a:pt x="5172075" y="733425"/>
                </a:lnTo>
                <a:lnTo>
                  <a:pt x="5410200" y="809625"/>
                </a:lnTo>
                <a:lnTo>
                  <a:pt x="5991225" y="904875"/>
                </a:lnTo>
                <a:lnTo>
                  <a:pt x="6581775" y="1238250"/>
                </a:lnTo>
                <a:lnTo>
                  <a:pt x="7315200" y="1685925"/>
                </a:lnTo>
                <a:lnTo>
                  <a:pt x="7962900" y="2076450"/>
                </a:lnTo>
                <a:lnTo>
                  <a:pt x="8001000" y="2228850"/>
                </a:lnTo>
                <a:lnTo>
                  <a:pt x="7791450" y="2324100"/>
                </a:lnTo>
                <a:lnTo>
                  <a:pt x="7458075" y="2381250"/>
                </a:lnTo>
                <a:lnTo>
                  <a:pt x="7334250" y="2381250"/>
                </a:lnTo>
                <a:lnTo>
                  <a:pt x="7038975" y="2314575"/>
                </a:lnTo>
                <a:lnTo>
                  <a:pt x="6791325" y="2333625"/>
                </a:lnTo>
                <a:lnTo>
                  <a:pt x="6629400" y="2409825"/>
                </a:lnTo>
                <a:lnTo>
                  <a:pt x="6438900" y="2476500"/>
                </a:lnTo>
                <a:lnTo>
                  <a:pt x="6296025" y="2667000"/>
                </a:lnTo>
                <a:lnTo>
                  <a:pt x="6181725" y="2733675"/>
                </a:lnTo>
                <a:lnTo>
                  <a:pt x="5791200" y="2819400"/>
                </a:lnTo>
                <a:lnTo>
                  <a:pt x="4238625" y="3219450"/>
                </a:lnTo>
                <a:lnTo>
                  <a:pt x="3762375" y="3333750"/>
                </a:lnTo>
                <a:lnTo>
                  <a:pt x="3476625" y="3295650"/>
                </a:lnTo>
                <a:lnTo>
                  <a:pt x="3267075" y="2990850"/>
                </a:lnTo>
                <a:lnTo>
                  <a:pt x="2990850" y="2476500"/>
                </a:lnTo>
                <a:lnTo>
                  <a:pt x="2733675" y="2152650"/>
                </a:lnTo>
                <a:lnTo>
                  <a:pt x="2619375" y="2047875"/>
                </a:lnTo>
                <a:lnTo>
                  <a:pt x="2486025" y="2000250"/>
                </a:lnTo>
                <a:lnTo>
                  <a:pt x="2305050" y="2047875"/>
                </a:lnTo>
                <a:lnTo>
                  <a:pt x="2190750" y="2114550"/>
                </a:lnTo>
                <a:lnTo>
                  <a:pt x="2143125" y="2228850"/>
                </a:lnTo>
                <a:lnTo>
                  <a:pt x="1123950" y="2371725"/>
                </a:lnTo>
                <a:close/>
              </a:path>
            </a:pathLst>
          </a:custGeom>
          <a:solidFill>
            <a:srgbClr val="00B8FF">
              <a:alpha val="57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621" y="5769649"/>
            <a:ext cx="1322307" cy="139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5470" y="5769649"/>
            <a:ext cx="1322307" cy="139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asellaDiTesto 15"/>
          <p:cNvSpPr txBox="1"/>
          <p:nvPr/>
        </p:nvSpPr>
        <p:spPr>
          <a:xfrm>
            <a:off x="3033685" y="360363"/>
            <a:ext cx="4040145" cy="636200"/>
          </a:xfrm>
          <a:prstGeom prst="rect">
            <a:avLst/>
          </a:prstGeom>
          <a:noFill/>
        </p:spPr>
        <p:txBody>
          <a:bodyPr wrap="none" rtlCol="0">
            <a:spAutoFit/>
          </a:bodyPr>
          <a:lstStyle/>
          <a:p>
            <a:r>
              <a:rPr lang="it-IT" sz="2000" b="1" dirty="0" smtClean="0">
                <a:solidFill>
                  <a:srgbClr val="003366"/>
                </a:solidFill>
                <a:latin typeface="+mj-lt"/>
              </a:rPr>
              <a:t>QUADRO PROGETTUALE DEFINITIVO</a:t>
            </a:r>
          </a:p>
          <a:p>
            <a:r>
              <a:rPr lang="it-IT" dirty="0" smtClean="0">
                <a:solidFill>
                  <a:srgbClr val="003366"/>
                </a:solidFill>
                <a:latin typeface="+mj-lt"/>
              </a:rPr>
              <a:t>Il funzionamento della cassa</a:t>
            </a:r>
            <a:endParaRPr lang="it-IT" dirty="0">
              <a:solidFill>
                <a:srgbClr val="003366"/>
              </a:solidFill>
              <a:latin typeface="+mj-lt"/>
            </a:endParaRPr>
          </a:p>
        </p:txBody>
      </p:sp>
      <p:sp>
        <p:nvSpPr>
          <p:cNvPr id="17"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37731600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ttangolo 6"/>
          <p:cNvSpPr/>
          <p:nvPr/>
        </p:nvSpPr>
        <p:spPr>
          <a:xfrm>
            <a:off x="360363" y="1166653"/>
            <a:ext cx="9360469" cy="550279"/>
          </a:xfrm>
          <a:prstGeom prst="rect">
            <a:avLst/>
          </a:prstGeom>
        </p:spPr>
        <p:txBody>
          <a:bodyPr wrap="square">
            <a:spAutoFit/>
          </a:bodyPr>
          <a:lstStyle/>
          <a:p>
            <a:pPr lvl="0" algn="just"/>
            <a:r>
              <a:rPr lang="it-IT" sz="1600" dirty="0" smtClean="0">
                <a:solidFill>
                  <a:schemeClr val="tx1"/>
                </a:solidFill>
                <a:latin typeface="+mj-lt"/>
              </a:rPr>
              <a:t>Nell’alveo </a:t>
            </a:r>
            <a:r>
              <a:rPr lang="it-IT" sz="1600" dirty="0">
                <a:solidFill>
                  <a:schemeClr val="tx1"/>
                </a:solidFill>
                <a:latin typeface="+mj-lt"/>
              </a:rPr>
              <a:t>defluisce una portata superiore a quella compatibile con le condizioni di </a:t>
            </a:r>
            <a:r>
              <a:rPr lang="it-IT" sz="1600" dirty="0" smtClean="0">
                <a:solidFill>
                  <a:schemeClr val="tx1"/>
                </a:solidFill>
                <a:latin typeface="+mj-lt"/>
              </a:rPr>
              <a:t>valle</a:t>
            </a:r>
            <a:r>
              <a:rPr lang="it-IT" sz="1600" dirty="0">
                <a:solidFill>
                  <a:schemeClr val="tx1"/>
                </a:solidFill>
                <a:latin typeface="+mj-lt"/>
              </a:rPr>
              <a:t>: le luci di fondo del manufatto A limitano la portata in </a:t>
            </a:r>
            <a:r>
              <a:rPr lang="it-IT" sz="1600" dirty="0" smtClean="0">
                <a:solidFill>
                  <a:schemeClr val="tx1"/>
                </a:solidFill>
                <a:latin typeface="+mj-lt"/>
              </a:rPr>
              <a:t>uscita e viene raggiunto il massimo invaso nel Comparto 1; ha inizio la </a:t>
            </a:r>
            <a:endParaRPr lang="it-IT" sz="1600" dirty="0">
              <a:solidFill>
                <a:schemeClr val="tx1"/>
              </a:solidFill>
              <a:latin typeface="+mj-lt"/>
            </a:endParaRPr>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75" y="1691606"/>
            <a:ext cx="9675967"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ccia in su 1"/>
          <p:cNvSpPr/>
          <p:nvPr/>
        </p:nvSpPr>
        <p:spPr bwMode="auto">
          <a:xfrm rot="20176488">
            <a:off x="2835612" y="5640222"/>
            <a:ext cx="1173583" cy="1457262"/>
          </a:xfrm>
          <a:prstGeom prst="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10" name="Freccia in su 9"/>
          <p:cNvSpPr/>
          <p:nvPr/>
        </p:nvSpPr>
        <p:spPr bwMode="auto">
          <a:xfrm rot="20176488">
            <a:off x="1387634" y="2444559"/>
            <a:ext cx="360040" cy="936104"/>
          </a:xfrm>
          <a:prstGeom prst="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3" name="Figura a mano libera 2"/>
          <p:cNvSpPr/>
          <p:nvPr/>
        </p:nvSpPr>
        <p:spPr bwMode="auto">
          <a:xfrm>
            <a:off x="1076263" y="3219449"/>
            <a:ext cx="8420160" cy="3533775"/>
          </a:xfrm>
          <a:custGeom>
            <a:avLst/>
            <a:gdLst>
              <a:gd name="connsiteX0" fmla="*/ 1123950 w 8001000"/>
              <a:gd name="connsiteY0" fmla="*/ 2371725 h 3333750"/>
              <a:gd name="connsiteX1" fmla="*/ 952500 w 8001000"/>
              <a:gd name="connsiteY1" fmla="*/ 2257425 h 3333750"/>
              <a:gd name="connsiteX2" fmla="*/ 771525 w 8001000"/>
              <a:gd name="connsiteY2" fmla="*/ 2247900 h 3333750"/>
              <a:gd name="connsiteX3" fmla="*/ 561975 w 8001000"/>
              <a:gd name="connsiteY3" fmla="*/ 2266950 h 3333750"/>
              <a:gd name="connsiteX4" fmla="*/ 333375 w 8001000"/>
              <a:gd name="connsiteY4" fmla="*/ 2295525 h 3333750"/>
              <a:gd name="connsiteX5" fmla="*/ 152400 w 8001000"/>
              <a:gd name="connsiteY5" fmla="*/ 1619250 h 3333750"/>
              <a:gd name="connsiteX6" fmla="*/ 0 w 8001000"/>
              <a:gd name="connsiteY6" fmla="*/ 1304925 h 3333750"/>
              <a:gd name="connsiteX7" fmla="*/ 19050 w 8001000"/>
              <a:gd name="connsiteY7" fmla="*/ 1085850 h 3333750"/>
              <a:gd name="connsiteX8" fmla="*/ 200025 w 8001000"/>
              <a:gd name="connsiteY8" fmla="*/ 895350 h 3333750"/>
              <a:gd name="connsiteX9" fmla="*/ 276225 w 8001000"/>
              <a:gd name="connsiteY9" fmla="*/ 628650 h 3333750"/>
              <a:gd name="connsiteX10" fmla="*/ 209550 w 8001000"/>
              <a:gd name="connsiteY10" fmla="*/ 438150 h 3333750"/>
              <a:gd name="connsiteX11" fmla="*/ 1190625 w 8001000"/>
              <a:gd name="connsiteY11" fmla="*/ 371475 h 3333750"/>
              <a:gd name="connsiteX12" fmla="*/ 2724150 w 8001000"/>
              <a:gd name="connsiteY12" fmla="*/ 171450 h 3333750"/>
              <a:gd name="connsiteX13" fmla="*/ 2867025 w 8001000"/>
              <a:gd name="connsiteY13" fmla="*/ 257175 h 3333750"/>
              <a:gd name="connsiteX14" fmla="*/ 4933950 w 8001000"/>
              <a:gd name="connsiteY14" fmla="*/ 0 h 3333750"/>
              <a:gd name="connsiteX15" fmla="*/ 5029200 w 8001000"/>
              <a:gd name="connsiteY15" fmla="*/ 228600 h 3333750"/>
              <a:gd name="connsiteX16" fmla="*/ 5057775 w 8001000"/>
              <a:gd name="connsiteY16" fmla="*/ 628650 h 3333750"/>
              <a:gd name="connsiteX17" fmla="*/ 5172075 w 8001000"/>
              <a:gd name="connsiteY17" fmla="*/ 733425 h 3333750"/>
              <a:gd name="connsiteX18" fmla="*/ 5410200 w 8001000"/>
              <a:gd name="connsiteY18" fmla="*/ 809625 h 3333750"/>
              <a:gd name="connsiteX19" fmla="*/ 5991225 w 8001000"/>
              <a:gd name="connsiteY19" fmla="*/ 904875 h 3333750"/>
              <a:gd name="connsiteX20" fmla="*/ 6581775 w 8001000"/>
              <a:gd name="connsiteY20" fmla="*/ 1238250 h 3333750"/>
              <a:gd name="connsiteX21" fmla="*/ 7315200 w 8001000"/>
              <a:gd name="connsiteY21" fmla="*/ 1685925 h 3333750"/>
              <a:gd name="connsiteX22" fmla="*/ 7962900 w 8001000"/>
              <a:gd name="connsiteY22" fmla="*/ 2076450 h 3333750"/>
              <a:gd name="connsiteX23" fmla="*/ 8001000 w 8001000"/>
              <a:gd name="connsiteY23" fmla="*/ 2228850 h 3333750"/>
              <a:gd name="connsiteX24" fmla="*/ 7791450 w 8001000"/>
              <a:gd name="connsiteY24" fmla="*/ 2324100 h 3333750"/>
              <a:gd name="connsiteX25" fmla="*/ 7458075 w 8001000"/>
              <a:gd name="connsiteY25" fmla="*/ 2381250 h 3333750"/>
              <a:gd name="connsiteX26" fmla="*/ 7334250 w 8001000"/>
              <a:gd name="connsiteY26" fmla="*/ 2381250 h 3333750"/>
              <a:gd name="connsiteX27" fmla="*/ 7038975 w 8001000"/>
              <a:gd name="connsiteY27" fmla="*/ 2314575 h 3333750"/>
              <a:gd name="connsiteX28" fmla="*/ 6791325 w 8001000"/>
              <a:gd name="connsiteY28" fmla="*/ 2333625 h 3333750"/>
              <a:gd name="connsiteX29" fmla="*/ 6629400 w 8001000"/>
              <a:gd name="connsiteY29" fmla="*/ 2409825 h 3333750"/>
              <a:gd name="connsiteX30" fmla="*/ 6438900 w 8001000"/>
              <a:gd name="connsiteY30" fmla="*/ 2476500 h 3333750"/>
              <a:gd name="connsiteX31" fmla="*/ 6296025 w 8001000"/>
              <a:gd name="connsiteY31" fmla="*/ 2667000 h 3333750"/>
              <a:gd name="connsiteX32" fmla="*/ 6181725 w 8001000"/>
              <a:gd name="connsiteY32" fmla="*/ 2733675 h 3333750"/>
              <a:gd name="connsiteX33" fmla="*/ 5791200 w 8001000"/>
              <a:gd name="connsiteY33" fmla="*/ 2819400 h 3333750"/>
              <a:gd name="connsiteX34" fmla="*/ 4238625 w 8001000"/>
              <a:gd name="connsiteY34" fmla="*/ 3219450 h 3333750"/>
              <a:gd name="connsiteX35" fmla="*/ 3762375 w 8001000"/>
              <a:gd name="connsiteY35" fmla="*/ 3333750 h 3333750"/>
              <a:gd name="connsiteX36" fmla="*/ 3476625 w 8001000"/>
              <a:gd name="connsiteY36" fmla="*/ 3295650 h 3333750"/>
              <a:gd name="connsiteX37" fmla="*/ 3267075 w 8001000"/>
              <a:gd name="connsiteY37" fmla="*/ 2990850 h 3333750"/>
              <a:gd name="connsiteX38" fmla="*/ 2990850 w 8001000"/>
              <a:gd name="connsiteY38" fmla="*/ 2476500 h 3333750"/>
              <a:gd name="connsiteX39" fmla="*/ 2733675 w 8001000"/>
              <a:gd name="connsiteY39" fmla="*/ 2152650 h 3333750"/>
              <a:gd name="connsiteX40" fmla="*/ 2619375 w 8001000"/>
              <a:gd name="connsiteY40" fmla="*/ 2047875 h 3333750"/>
              <a:gd name="connsiteX41" fmla="*/ 2486025 w 8001000"/>
              <a:gd name="connsiteY41" fmla="*/ 2000250 h 3333750"/>
              <a:gd name="connsiteX42" fmla="*/ 2305050 w 8001000"/>
              <a:gd name="connsiteY42" fmla="*/ 2047875 h 3333750"/>
              <a:gd name="connsiteX43" fmla="*/ 2190750 w 8001000"/>
              <a:gd name="connsiteY43" fmla="*/ 2114550 h 3333750"/>
              <a:gd name="connsiteX44" fmla="*/ 2143125 w 8001000"/>
              <a:gd name="connsiteY44" fmla="*/ 2228850 h 3333750"/>
              <a:gd name="connsiteX45" fmla="*/ 1123950 w 8001000"/>
              <a:gd name="connsiteY45" fmla="*/ 2371725 h 3333750"/>
              <a:gd name="connsiteX0" fmla="*/ 1123950 w 8001000"/>
              <a:gd name="connsiteY0" fmla="*/ 2400300 h 3362325"/>
              <a:gd name="connsiteX1" fmla="*/ 952500 w 8001000"/>
              <a:gd name="connsiteY1" fmla="*/ 2286000 h 3362325"/>
              <a:gd name="connsiteX2" fmla="*/ 771525 w 8001000"/>
              <a:gd name="connsiteY2" fmla="*/ 2276475 h 3362325"/>
              <a:gd name="connsiteX3" fmla="*/ 561975 w 8001000"/>
              <a:gd name="connsiteY3" fmla="*/ 2295525 h 3362325"/>
              <a:gd name="connsiteX4" fmla="*/ 333375 w 8001000"/>
              <a:gd name="connsiteY4" fmla="*/ 2324100 h 3362325"/>
              <a:gd name="connsiteX5" fmla="*/ 152400 w 8001000"/>
              <a:gd name="connsiteY5" fmla="*/ 1647825 h 3362325"/>
              <a:gd name="connsiteX6" fmla="*/ 0 w 8001000"/>
              <a:gd name="connsiteY6" fmla="*/ 1333500 h 3362325"/>
              <a:gd name="connsiteX7" fmla="*/ 19050 w 8001000"/>
              <a:gd name="connsiteY7" fmla="*/ 1114425 h 3362325"/>
              <a:gd name="connsiteX8" fmla="*/ 200025 w 8001000"/>
              <a:gd name="connsiteY8" fmla="*/ 923925 h 3362325"/>
              <a:gd name="connsiteX9" fmla="*/ 276225 w 8001000"/>
              <a:gd name="connsiteY9" fmla="*/ 657225 h 3362325"/>
              <a:gd name="connsiteX10" fmla="*/ 209550 w 8001000"/>
              <a:gd name="connsiteY10" fmla="*/ 466725 h 3362325"/>
              <a:gd name="connsiteX11" fmla="*/ 1190625 w 8001000"/>
              <a:gd name="connsiteY11" fmla="*/ 400050 h 3362325"/>
              <a:gd name="connsiteX12" fmla="*/ 2743200 w 8001000"/>
              <a:gd name="connsiteY12" fmla="*/ 0 h 3362325"/>
              <a:gd name="connsiteX13" fmla="*/ 2867025 w 8001000"/>
              <a:gd name="connsiteY13" fmla="*/ 285750 h 3362325"/>
              <a:gd name="connsiteX14" fmla="*/ 4933950 w 8001000"/>
              <a:gd name="connsiteY14" fmla="*/ 28575 h 3362325"/>
              <a:gd name="connsiteX15" fmla="*/ 5029200 w 8001000"/>
              <a:gd name="connsiteY15" fmla="*/ 257175 h 3362325"/>
              <a:gd name="connsiteX16" fmla="*/ 5057775 w 8001000"/>
              <a:gd name="connsiteY16" fmla="*/ 657225 h 3362325"/>
              <a:gd name="connsiteX17" fmla="*/ 5172075 w 8001000"/>
              <a:gd name="connsiteY17" fmla="*/ 762000 h 3362325"/>
              <a:gd name="connsiteX18" fmla="*/ 5410200 w 8001000"/>
              <a:gd name="connsiteY18" fmla="*/ 838200 h 3362325"/>
              <a:gd name="connsiteX19" fmla="*/ 5991225 w 8001000"/>
              <a:gd name="connsiteY19" fmla="*/ 933450 h 3362325"/>
              <a:gd name="connsiteX20" fmla="*/ 6581775 w 8001000"/>
              <a:gd name="connsiteY20" fmla="*/ 1266825 h 3362325"/>
              <a:gd name="connsiteX21" fmla="*/ 7315200 w 8001000"/>
              <a:gd name="connsiteY21" fmla="*/ 1714500 h 3362325"/>
              <a:gd name="connsiteX22" fmla="*/ 7962900 w 8001000"/>
              <a:gd name="connsiteY22" fmla="*/ 2105025 h 3362325"/>
              <a:gd name="connsiteX23" fmla="*/ 8001000 w 8001000"/>
              <a:gd name="connsiteY23" fmla="*/ 2257425 h 3362325"/>
              <a:gd name="connsiteX24" fmla="*/ 7791450 w 8001000"/>
              <a:gd name="connsiteY24" fmla="*/ 2352675 h 3362325"/>
              <a:gd name="connsiteX25" fmla="*/ 7458075 w 8001000"/>
              <a:gd name="connsiteY25" fmla="*/ 2409825 h 3362325"/>
              <a:gd name="connsiteX26" fmla="*/ 7334250 w 8001000"/>
              <a:gd name="connsiteY26" fmla="*/ 2409825 h 3362325"/>
              <a:gd name="connsiteX27" fmla="*/ 7038975 w 8001000"/>
              <a:gd name="connsiteY27" fmla="*/ 2343150 h 3362325"/>
              <a:gd name="connsiteX28" fmla="*/ 6791325 w 8001000"/>
              <a:gd name="connsiteY28" fmla="*/ 2362200 h 3362325"/>
              <a:gd name="connsiteX29" fmla="*/ 6629400 w 8001000"/>
              <a:gd name="connsiteY29" fmla="*/ 2438400 h 3362325"/>
              <a:gd name="connsiteX30" fmla="*/ 6438900 w 8001000"/>
              <a:gd name="connsiteY30" fmla="*/ 2505075 h 3362325"/>
              <a:gd name="connsiteX31" fmla="*/ 6296025 w 8001000"/>
              <a:gd name="connsiteY31" fmla="*/ 2695575 h 3362325"/>
              <a:gd name="connsiteX32" fmla="*/ 6181725 w 8001000"/>
              <a:gd name="connsiteY32" fmla="*/ 2762250 h 3362325"/>
              <a:gd name="connsiteX33" fmla="*/ 5791200 w 8001000"/>
              <a:gd name="connsiteY33" fmla="*/ 2847975 h 3362325"/>
              <a:gd name="connsiteX34" fmla="*/ 4238625 w 8001000"/>
              <a:gd name="connsiteY34" fmla="*/ 3248025 h 3362325"/>
              <a:gd name="connsiteX35" fmla="*/ 3762375 w 8001000"/>
              <a:gd name="connsiteY35" fmla="*/ 3362325 h 3362325"/>
              <a:gd name="connsiteX36" fmla="*/ 3476625 w 8001000"/>
              <a:gd name="connsiteY36" fmla="*/ 3324225 h 3362325"/>
              <a:gd name="connsiteX37" fmla="*/ 3267075 w 8001000"/>
              <a:gd name="connsiteY37" fmla="*/ 3019425 h 3362325"/>
              <a:gd name="connsiteX38" fmla="*/ 2990850 w 8001000"/>
              <a:gd name="connsiteY38" fmla="*/ 2505075 h 3362325"/>
              <a:gd name="connsiteX39" fmla="*/ 2733675 w 8001000"/>
              <a:gd name="connsiteY39" fmla="*/ 2181225 h 3362325"/>
              <a:gd name="connsiteX40" fmla="*/ 2619375 w 8001000"/>
              <a:gd name="connsiteY40" fmla="*/ 2076450 h 3362325"/>
              <a:gd name="connsiteX41" fmla="*/ 2486025 w 8001000"/>
              <a:gd name="connsiteY41" fmla="*/ 2028825 h 3362325"/>
              <a:gd name="connsiteX42" fmla="*/ 2305050 w 8001000"/>
              <a:gd name="connsiteY42" fmla="*/ 2076450 h 3362325"/>
              <a:gd name="connsiteX43" fmla="*/ 2190750 w 8001000"/>
              <a:gd name="connsiteY43" fmla="*/ 2143125 h 3362325"/>
              <a:gd name="connsiteX44" fmla="*/ 2143125 w 8001000"/>
              <a:gd name="connsiteY44" fmla="*/ 2257425 h 3362325"/>
              <a:gd name="connsiteX45" fmla="*/ 1123950 w 8001000"/>
              <a:gd name="connsiteY45" fmla="*/ 2400300 h 3362325"/>
              <a:gd name="connsiteX0" fmla="*/ 1123950 w 8001000"/>
              <a:gd name="connsiteY0" fmla="*/ 2400300 h 3362325"/>
              <a:gd name="connsiteX1" fmla="*/ 952500 w 8001000"/>
              <a:gd name="connsiteY1" fmla="*/ 2286000 h 3362325"/>
              <a:gd name="connsiteX2" fmla="*/ 771525 w 8001000"/>
              <a:gd name="connsiteY2" fmla="*/ 2276475 h 3362325"/>
              <a:gd name="connsiteX3" fmla="*/ 561975 w 8001000"/>
              <a:gd name="connsiteY3" fmla="*/ 2295525 h 3362325"/>
              <a:gd name="connsiteX4" fmla="*/ 333375 w 8001000"/>
              <a:gd name="connsiteY4" fmla="*/ 2324100 h 3362325"/>
              <a:gd name="connsiteX5" fmla="*/ 152400 w 8001000"/>
              <a:gd name="connsiteY5" fmla="*/ 1647825 h 3362325"/>
              <a:gd name="connsiteX6" fmla="*/ 0 w 8001000"/>
              <a:gd name="connsiteY6" fmla="*/ 1333500 h 3362325"/>
              <a:gd name="connsiteX7" fmla="*/ 19050 w 8001000"/>
              <a:gd name="connsiteY7" fmla="*/ 1114425 h 3362325"/>
              <a:gd name="connsiteX8" fmla="*/ 200025 w 8001000"/>
              <a:gd name="connsiteY8" fmla="*/ 923925 h 3362325"/>
              <a:gd name="connsiteX9" fmla="*/ 276225 w 8001000"/>
              <a:gd name="connsiteY9" fmla="*/ 657225 h 3362325"/>
              <a:gd name="connsiteX10" fmla="*/ 209550 w 8001000"/>
              <a:gd name="connsiteY10" fmla="*/ 466725 h 3362325"/>
              <a:gd name="connsiteX11" fmla="*/ 1190625 w 8001000"/>
              <a:gd name="connsiteY11" fmla="*/ 400050 h 3362325"/>
              <a:gd name="connsiteX12" fmla="*/ 2743200 w 8001000"/>
              <a:gd name="connsiteY12" fmla="*/ 0 h 3362325"/>
              <a:gd name="connsiteX13" fmla="*/ 2790825 w 8001000"/>
              <a:gd name="connsiteY13" fmla="*/ 104775 h 3362325"/>
              <a:gd name="connsiteX14" fmla="*/ 4933950 w 8001000"/>
              <a:gd name="connsiteY14" fmla="*/ 28575 h 3362325"/>
              <a:gd name="connsiteX15" fmla="*/ 5029200 w 8001000"/>
              <a:gd name="connsiteY15" fmla="*/ 257175 h 3362325"/>
              <a:gd name="connsiteX16" fmla="*/ 5057775 w 8001000"/>
              <a:gd name="connsiteY16" fmla="*/ 657225 h 3362325"/>
              <a:gd name="connsiteX17" fmla="*/ 5172075 w 8001000"/>
              <a:gd name="connsiteY17" fmla="*/ 762000 h 3362325"/>
              <a:gd name="connsiteX18" fmla="*/ 5410200 w 8001000"/>
              <a:gd name="connsiteY18" fmla="*/ 838200 h 3362325"/>
              <a:gd name="connsiteX19" fmla="*/ 5991225 w 8001000"/>
              <a:gd name="connsiteY19" fmla="*/ 933450 h 3362325"/>
              <a:gd name="connsiteX20" fmla="*/ 6581775 w 8001000"/>
              <a:gd name="connsiteY20" fmla="*/ 1266825 h 3362325"/>
              <a:gd name="connsiteX21" fmla="*/ 7315200 w 8001000"/>
              <a:gd name="connsiteY21" fmla="*/ 1714500 h 3362325"/>
              <a:gd name="connsiteX22" fmla="*/ 7962900 w 8001000"/>
              <a:gd name="connsiteY22" fmla="*/ 2105025 h 3362325"/>
              <a:gd name="connsiteX23" fmla="*/ 8001000 w 8001000"/>
              <a:gd name="connsiteY23" fmla="*/ 2257425 h 3362325"/>
              <a:gd name="connsiteX24" fmla="*/ 7791450 w 8001000"/>
              <a:gd name="connsiteY24" fmla="*/ 2352675 h 3362325"/>
              <a:gd name="connsiteX25" fmla="*/ 7458075 w 8001000"/>
              <a:gd name="connsiteY25" fmla="*/ 2409825 h 3362325"/>
              <a:gd name="connsiteX26" fmla="*/ 7334250 w 8001000"/>
              <a:gd name="connsiteY26" fmla="*/ 2409825 h 3362325"/>
              <a:gd name="connsiteX27" fmla="*/ 7038975 w 8001000"/>
              <a:gd name="connsiteY27" fmla="*/ 2343150 h 3362325"/>
              <a:gd name="connsiteX28" fmla="*/ 6791325 w 8001000"/>
              <a:gd name="connsiteY28" fmla="*/ 2362200 h 3362325"/>
              <a:gd name="connsiteX29" fmla="*/ 6629400 w 8001000"/>
              <a:gd name="connsiteY29" fmla="*/ 2438400 h 3362325"/>
              <a:gd name="connsiteX30" fmla="*/ 6438900 w 8001000"/>
              <a:gd name="connsiteY30" fmla="*/ 2505075 h 3362325"/>
              <a:gd name="connsiteX31" fmla="*/ 6296025 w 8001000"/>
              <a:gd name="connsiteY31" fmla="*/ 2695575 h 3362325"/>
              <a:gd name="connsiteX32" fmla="*/ 6181725 w 8001000"/>
              <a:gd name="connsiteY32" fmla="*/ 2762250 h 3362325"/>
              <a:gd name="connsiteX33" fmla="*/ 5791200 w 8001000"/>
              <a:gd name="connsiteY33" fmla="*/ 2847975 h 3362325"/>
              <a:gd name="connsiteX34" fmla="*/ 4238625 w 8001000"/>
              <a:gd name="connsiteY34" fmla="*/ 3248025 h 3362325"/>
              <a:gd name="connsiteX35" fmla="*/ 3762375 w 8001000"/>
              <a:gd name="connsiteY35" fmla="*/ 3362325 h 3362325"/>
              <a:gd name="connsiteX36" fmla="*/ 3476625 w 8001000"/>
              <a:gd name="connsiteY36" fmla="*/ 3324225 h 3362325"/>
              <a:gd name="connsiteX37" fmla="*/ 3267075 w 8001000"/>
              <a:gd name="connsiteY37" fmla="*/ 3019425 h 3362325"/>
              <a:gd name="connsiteX38" fmla="*/ 2990850 w 8001000"/>
              <a:gd name="connsiteY38" fmla="*/ 2505075 h 3362325"/>
              <a:gd name="connsiteX39" fmla="*/ 2733675 w 8001000"/>
              <a:gd name="connsiteY39" fmla="*/ 2181225 h 3362325"/>
              <a:gd name="connsiteX40" fmla="*/ 2619375 w 8001000"/>
              <a:gd name="connsiteY40" fmla="*/ 2076450 h 3362325"/>
              <a:gd name="connsiteX41" fmla="*/ 2486025 w 8001000"/>
              <a:gd name="connsiteY41" fmla="*/ 2028825 h 3362325"/>
              <a:gd name="connsiteX42" fmla="*/ 2305050 w 8001000"/>
              <a:gd name="connsiteY42" fmla="*/ 2076450 h 3362325"/>
              <a:gd name="connsiteX43" fmla="*/ 2190750 w 8001000"/>
              <a:gd name="connsiteY43" fmla="*/ 2143125 h 3362325"/>
              <a:gd name="connsiteX44" fmla="*/ 2143125 w 8001000"/>
              <a:gd name="connsiteY44" fmla="*/ 2257425 h 3362325"/>
              <a:gd name="connsiteX45" fmla="*/ 1123950 w 8001000"/>
              <a:gd name="connsiteY45" fmla="*/ 2400300 h 336232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029200 w 8001000"/>
              <a:gd name="connsiteY15" fmla="*/ 428625 h 3533775"/>
              <a:gd name="connsiteX16" fmla="*/ 5057775 w 8001000"/>
              <a:gd name="connsiteY16" fmla="*/ 828675 h 3533775"/>
              <a:gd name="connsiteX17" fmla="*/ 5172075 w 8001000"/>
              <a:gd name="connsiteY17" fmla="*/ 933450 h 3533775"/>
              <a:gd name="connsiteX18" fmla="*/ 5410200 w 8001000"/>
              <a:gd name="connsiteY18" fmla="*/ 1009650 h 3533775"/>
              <a:gd name="connsiteX19" fmla="*/ 5991225 w 8001000"/>
              <a:gd name="connsiteY19" fmla="*/ 1104900 h 3533775"/>
              <a:gd name="connsiteX20" fmla="*/ 6581775 w 8001000"/>
              <a:gd name="connsiteY20" fmla="*/ 1438275 h 3533775"/>
              <a:gd name="connsiteX21" fmla="*/ 7315200 w 8001000"/>
              <a:gd name="connsiteY21" fmla="*/ 1885950 h 3533775"/>
              <a:gd name="connsiteX22" fmla="*/ 7962900 w 8001000"/>
              <a:gd name="connsiteY22" fmla="*/ 2276475 h 3533775"/>
              <a:gd name="connsiteX23" fmla="*/ 8001000 w 8001000"/>
              <a:gd name="connsiteY23" fmla="*/ 2428875 h 3533775"/>
              <a:gd name="connsiteX24" fmla="*/ 7791450 w 8001000"/>
              <a:gd name="connsiteY24" fmla="*/ 2524125 h 3533775"/>
              <a:gd name="connsiteX25" fmla="*/ 7458075 w 8001000"/>
              <a:gd name="connsiteY25" fmla="*/ 2581275 h 3533775"/>
              <a:gd name="connsiteX26" fmla="*/ 7334250 w 8001000"/>
              <a:gd name="connsiteY26" fmla="*/ 2581275 h 3533775"/>
              <a:gd name="connsiteX27" fmla="*/ 7038975 w 8001000"/>
              <a:gd name="connsiteY27" fmla="*/ 2514600 h 3533775"/>
              <a:gd name="connsiteX28" fmla="*/ 6791325 w 8001000"/>
              <a:gd name="connsiteY28" fmla="*/ 2533650 h 3533775"/>
              <a:gd name="connsiteX29" fmla="*/ 6629400 w 8001000"/>
              <a:gd name="connsiteY29" fmla="*/ 2609850 h 3533775"/>
              <a:gd name="connsiteX30" fmla="*/ 6438900 w 8001000"/>
              <a:gd name="connsiteY30" fmla="*/ 2676525 h 3533775"/>
              <a:gd name="connsiteX31" fmla="*/ 6296025 w 8001000"/>
              <a:gd name="connsiteY31" fmla="*/ 2867025 h 3533775"/>
              <a:gd name="connsiteX32" fmla="*/ 6181725 w 8001000"/>
              <a:gd name="connsiteY32" fmla="*/ 2933700 h 3533775"/>
              <a:gd name="connsiteX33" fmla="*/ 5791200 w 8001000"/>
              <a:gd name="connsiteY33" fmla="*/ 3019425 h 3533775"/>
              <a:gd name="connsiteX34" fmla="*/ 4238625 w 8001000"/>
              <a:gd name="connsiteY34" fmla="*/ 3419475 h 3533775"/>
              <a:gd name="connsiteX35" fmla="*/ 3762375 w 8001000"/>
              <a:gd name="connsiteY35" fmla="*/ 3533775 h 3533775"/>
              <a:gd name="connsiteX36" fmla="*/ 3476625 w 8001000"/>
              <a:gd name="connsiteY36" fmla="*/ 3495675 h 3533775"/>
              <a:gd name="connsiteX37" fmla="*/ 3267075 w 8001000"/>
              <a:gd name="connsiteY37" fmla="*/ 3190875 h 3533775"/>
              <a:gd name="connsiteX38" fmla="*/ 2990850 w 8001000"/>
              <a:gd name="connsiteY38" fmla="*/ 2676525 h 3533775"/>
              <a:gd name="connsiteX39" fmla="*/ 2733675 w 8001000"/>
              <a:gd name="connsiteY39" fmla="*/ 2352675 h 3533775"/>
              <a:gd name="connsiteX40" fmla="*/ 2619375 w 8001000"/>
              <a:gd name="connsiteY40" fmla="*/ 2247900 h 3533775"/>
              <a:gd name="connsiteX41" fmla="*/ 2486025 w 8001000"/>
              <a:gd name="connsiteY41" fmla="*/ 2200275 h 3533775"/>
              <a:gd name="connsiteX42" fmla="*/ 2305050 w 8001000"/>
              <a:gd name="connsiteY42" fmla="*/ 2247900 h 3533775"/>
              <a:gd name="connsiteX43" fmla="*/ 2190750 w 8001000"/>
              <a:gd name="connsiteY43" fmla="*/ 2314575 h 3533775"/>
              <a:gd name="connsiteX44" fmla="*/ 2143125 w 8001000"/>
              <a:gd name="connsiteY44" fmla="*/ 2428875 h 3533775"/>
              <a:gd name="connsiteX45" fmla="*/ 1123950 w 8001000"/>
              <a:gd name="connsiteY45"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029200 w 8001000"/>
              <a:gd name="connsiteY15" fmla="*/ 428625 h 3533775"/>
              <a:gd name="connsiteX16" fmla="*/ 5057775 w 8001000"/>
              <a:gd name="connsiteY16" fmla="*/ 828675 h 3533775"/>
              <a:gd name="connsiteX17" fmla="*/ 5172075 w 8001000"/>
              <a:gd name="connsiteY17" fmla="*/ 933450 h 3533775"/>
              <a:gd name="connsiteX18" fmla="*/ 5410200 w 8001000"/>
              <a:gd name="connsiteY18" fmla="*/ 1009650 h 3533775"/>
              <a:gd name="connsiteX19" fmla="*/ 5991225 w 8001000"/>
              <a:gd name="connsiteY19" fmla="*/ 1104900 h 3533775"/>
              <a:gd name="connsiteX20" fmla="*/ 6581775 w 8001000"/>
              <a:gd name="connsiteY20" fmla="*/ 1438275 h 3533775"/>
              <a:gd name="connsiteX21" fmla="*/ 7315200 w 8001000"/>
              <a:gd name="connsiteY21" fmla="*/ 1885950 h 3533775"/>
              <a:gd name="connsiteX22" fmla="*/ 7962900 w 8001000"/>
              <a:gd name="connsiteY22" fmla="*/ 2276475 h 3533775"/>
              <a:gd name="connsiteX23" fmla="*/ 8001000 w 8001000"/>
              <a:gd name="connsiteY23" fmla="*/ 2428875 h 3533775"/>
              <a:gd name="connsiteX24" fmla="*/ 7791450 w 8001000"/>
              <a:gd name="connsiteY24" fmla="*/ 2524125 h 3533775"/>
              <a:gd name="connsiteX25" fmla="*/ 7458075 w 8001000"/>
              <a:gd name="connsiteY25" fmla="*/ 2581275 h 3533775"/>
              <a:gd name="connsiteX26" fmla="*/ 7334250 w 8001000"/>
              <a:gd name="connsiteY26" fmla="*/ 2581275 h 3533775"/>
              <a:gd name="connsiteX27" fmla="*/ 7038975 w 8001000"/>
              <a:gd name="connsiteY27" fmla="*/ 2514600 h 3533775"/>
              <a:gd name="connsiteX28" fmla="*/ 6791325 w 8001000"/>
              <a:gd name="connsiteY28" fmla="*/ 2533650 h 3533775"/>
              <a:gd name="connsiteX29" fmla="*/ 6629400 w 8001000"/>
              <a:gd name="connsiteY29" fmla="*/ 2609850 h 3533775"/>
              <a:gd name="connsiteX30" fmla="*/ 6438900 w 8001000"/>
              <a:gd name="connsiteY30" fmla="*/ 2676525 h 3533775"/>
              <a:gd name="connsiteX31" fmla="*/ 6296025 w 8001000"/>
              <a:gd name="connsiteY31" fmla="*/ 2867025 h 3533775"/>
              <a:gd name="connsiteX32" fmla="*/ 6181725 w 8001000"/>
              <a:gd name="connsiteY32" fmla="*/ 2933700 h 3533775"/>
              <a:gd name="connsiteX33" fmla="*/ 5791200 w 8001000"/>
              <a:gd name="connsiteY33" fmla="*/ 3019425 h 3533775"/>
              <a:gd name="connsiteX34" fmla="*/ 4238625 w 8001000"/>
              <a:gd name="connsiteY34" fmla="*/ 3419475 h 3533775"/>
              <a:gd name="connsiteX35" fmla="*/ 3762375 w 8001000"/>
              <a:gd name="connsiteY35" fmla="*/ 3533775 h 3533775"/>
              <a:gd name="connsiteX36" fmla="*/ 3476625 w 8001000"/>
              <a:gd name="connsiteY36" fmla="*/ 3495675 h 3533775"/>
              <a:gd name="connsiteX37" fmla="*/ 3267075 w 8001000"/>
              <a:gd name="connsiteY37" fmla="*/ 3190875 h 3533775"/>
              <a:gd name="connsiteX38" fmla="*/ 2990850 w 8001000"/>
              <a:gd name="connsiteY38" fmla="*/ 2676525 h 3533775"/>
              <a:gd name="connsiteX39" fmla="*/ 2733675 w 8001000"/>
              <a:gd name="connsiteY39" fmla="*/ 2352675 h 3533775"/>
              <a:gd name="connsiteX40" fmla="*/ 2619375 w 8001000"/>
              <a:gd name="connsiteY40" fmla="*/ 2247900 h 3533775"/>
              <a:gd name="connsiteX41" fmla="*/ 2486025 w 8001000"/>
              <a:gd name="connsiteY41" fmla="*/ 2200275 h 3533775"/>
              <a:gd name="connsiteX42" fmla="*/ 2305050 w 8001000"/>
              <a:gd name="connsiteY42" fmla="*/ 2247900 h 3533775"/>
              <a:gd name="connsiteX43" fmla="*/ 2190750 w 8001000"/>
              <a:gd name="connsiteY43" fmla="*/ 2314575 h 3533775"/>
              <a:gd name="connsiteX44" fmla="*/ 2143125 w 8001000"/>
              <a:gd name="connsiteY44" fmla="*/ 2428875 h 3533775"/>
              <a:gd name="connsiteX45" fmla="*/ 1123950 w 8001000"/>
              <a:gd name="connsiteY45"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057775 w 8001000"/>
              <a:gd name="connsiteY16" fmla="*/ 828675 h 3533775"/>
              <a:gd name="connsiteX17" fmla="*/ 5172075 w 8001000"/>
              <a:gd name="connsiteY17" fmla="*/ 933450 h 3533775"/>
              <a:gd name="connsiteX18" fmla="*/ 5410200 w 8001000"/>
              <a:gd name="connsiteY18" fmla="*/ 1009650 h 3533775"/>
              <a:gd name="connsiteX19" fmla="*/ 5991225 w 8001000"/>
              <a:gd name="connsiteY19" fmla="*/ 1104900 h 3533775"/>
              <a:gd name="connsiteX20" fmla="*/ 6581775 w 8001000"/>
              <a:gd name="connsiteY20" fmla="*/ 1438275 h 3533775"/>
              <a:gd name="connsiteX21" fmla="*/ 7315200 w 8001000"/>
              <a:gd name="connsiteY21" fmla="*/ 1885950 h 3533775"/>
              <a:gd name="connsiteX22" fmla="*/ 7962900 w 8001000"/>
              <a:gd name="connsiteY22" fmla="*/ 2276475 h 3533775"/>
              <a:gd name="connsiteX23" fmla="*/ 8001000 w 8001000"/>
              <a:gd name="connsiteY23" fmla="*/ 2428875 h 3533775"/>
              <a:gd name="connsiteX24" fmla="*/ 7791450 w 8001000"/>
              <a:gd name="connsiteY24" fmla="*/ 2524125 h 3533775"/>
              <a:gd name="connsiteX25" fmla="*/ 7458075 w 8001000"/>
              <a:gd name="connsiteY25" fmla="*/ 2581275 h 3533775"/>
              <a:gd name="connsiteX26" fmla="*/ 7334250 w 8001000"/>
              <a:gd name="connsiteY26" fmla="*/ 2581275 h 3533775"/>
              <a:gd name="connsiteX27" fmla="*/ 7038975 w 8001000"/>
              <a:gd name="connsiteY27" fmla="*/ 2514600 h 3533775"/>
              <a:gd name="connsiteX28" fmla="*/ 6791325 w 8001000"/>
              <a:gd name="connsiteY28" fmla="*/ 2533650 h 3533775"/>
              <a:gd name="connsiteX29" fmla="*/ 6629400 w 8001000"/>
              <a:gd name="connsiteY29" fmla="*/ 2609850 h 3533775"/>
              <a:gd name="connsiteX30" fmla="*/ 6438900 w 8001000"/>
              <a:gd name="connsiteY30" fmla="*/ 2676525 h 3533775"/>
              <a:gd name="connsiteX31" fmla="*/ 6296025 w 8001000"/>
              <a:gd name="connsiteY31" fmla="*/ 2867025 h 3533775"/>
              <a:gd name="connsiteX32" fmla="*/ 6181725 w 8001000"/>
              <a:gd name="connsiteY32" fmla="*/ 2933700 h 3533775"/>
              <a:gd name="connsiteX33" fmla="*/ 5791200 w 8001000"/>
              <a:gd name="connsiteY33" fmla="*/ 3019425 h 3533775"/>
              <a:gd name="connsiteX34" fmla="*/ 4238625 w 8001000"/>
              <a:gd name="connsiteY34" fmla="*/ 3419475 h 3533775"/>
              <a:gd name="connsiteX35" fmla="*/ 3762375 w 8001000"/>
              <a:gd name="connsiteY35" fmla="*/ 3533775 h 3533775"/>
              <a:gd name="connsiteX36" fmla="*/ 3476625 w 8001000"/>
              <a:gd name="connsiteY36" fmla="*/ 3495675 h 3533775"/>
              <a:gd name="connsiteX37" fmla="*/ 3267075 w 8001000"/>
              <a:gd name="connsiteY37" fmla="*/ 3190875 h 3533775"/>
              <a:gd name="connsiteX38" fmla="*/ 2990850 w 8001000"/>
              <a:gd name="connsiteY38" fmla="*/ 2676525 h 3533775"/>
              <a:gd name="connsiteX39" fmla="*/ 2733675 w 8001000"/>
              <a:gd name="connsiteY39" fmla="*/ 2352675 h 3533775"/>
              <a:gd name="connsiteX40" fmla="*/ 2619375 w 8001000"/>
              <a:gd name="connsiteY40" fmla="*/ 2247900 h 3533775"/>
              <a:gd name="connsiteX41" fmla="*/ 2486025 w 8001000"/>
              <a:gd name="connsiteY41" fmla="*/ 2200275 h 3533775"/>
              <a:gd name="connsiteX42" fmla="*/ 2305050 w 8001000"/>
              <a:gd name="connsiteY42" fmla="*/ 2247900 h 3533775"/>
              <a:gd name="connsiteX43" fmla="*/ 2190750 w 8001000"/>
              <a:gd name="connsiteY43" fmla="*/ 2314575 h 3533775"/>
              <a:gd name="connsiteX44" fmla="*/ 2143125 w 8001000"/>
              <a:gd name="connsiteY44" fmla="*/ 2428875 h 3533775"/>
              <a:gd name="connsiteX45" fmla="*/ 1123950 w 8001000"/>
              <a:gd name="connsiteY45"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057775 w 8001000"/>
              <a:gd name="connsiteY16" fmla="*/ 828675 h 3533775"/>
              <a:gd name="connsiteX17" fmla="*/ 5172075 w 8001000"/>
              <a:gd name="connsiteY17" fmla="*/ 933450 h 3533775"/>
              <a:gd name="connsiteX18" fmla="*/ 5410200 w 8001000"/>
              <a:gd name="connsiteY18" fmla="*/ 1009650 h 3533775"/>
              <a:gd name="connsiteX19" fmla="*/ 5991225 w 8001000"/>
              <a:gd name="connsiteY19" fmla="*/ 1104900 h 3533775"/>
              <a:gd name="connsiteX20" fmla="*/ 6581775 w 8001000"/>
              <a:gd name="connsiteY20" fmla="*/ 1438275 h 3533775"/>
              <a:gd name="connsiteX21" fmla="*/ 7315200 w 8001000"/>
              <a:gd name="connsiteY21" fmla="*/ 1885950 h 3533775"/>
              <a:gd name="connsiteX22" fmla="*/ 7962900 w 8001000"/>
              <a:gd name="connsiteY22" fmla="*/ 2276475 h 3533775"/>
              <a:gd name="connsiteX23" fmla="*/ 8001000 w 8001000"/>
              <a:gd name="connsiteY23" fmla="*/ 2428875 h 3533775"/>
              <a:gd name="connsiteX24" fmla="*/ 7791450 w 8001000"/>
              <a:gd name="connsiteY24" fmla="*/ 2524125 h 3533775"/>
              <a:gd name="connsiteX25" fmla="*/ 7458075 w 8001000"/>
              <a:gd name="connsiteY25" fmla="*/ 2581275 h 3533775"/>
              <a:gd name="connsiteX26" fmla="*/ 7334250 w 8001000"/>
              <a:gd name="connsiteY26" fmla="*/ 2581275 h 3533775"/>
              <a:gd name="connsiteX27" fmla="*/ 7038975 w 8001000"/>
              <a:gd name="connsiteY27" fmla="*/ 2514600 h 3533775"/>
              <a:gd name="connsiteX28" fmla="*/ 6791325 w 8001000"/>
              <a:gd name="connsiteY28" fmla="*/ 2533650 h 3533775"/>
              <a:gd name="connsiteX29" fmla="*/ 6629400 w 8001000"/>
              <a:gd name="connsiteY29" fmla="*/ 2609850 h 3533775"/>
              <a:gd name="connsiteX30" fmla="*/ 6438900 w 8001000"/>
              <a:gd name="connsiteY30" fmla="*/ 2676525 h 3533775"/>
              <a:gd name="connsiteX31" fmla="*/ 6296025 w 8001000"/>
              <a:gd name="connsiteY31" fmla="*/ 2867025 h 3533775"/>
              <a:gd name="connsiteX32" fmla="*/ 6181725 w 8001000"/>
              <a:gd name="connsiteY32" fmla="*/ 2933700 h 3533775"/>
              <a:gd name="connsiteX33" fmla="*/ 5791200 w 8001000"/>
              <a:gd name="connsiteY33" fmla="*/ 3019425 h 3533775"/>
              <a:gd name="connsiteX34" fmla="*/ 4238625 w 8001000"/>
              <a:gd name="connsiteY34" fmla="*/ 3419475 h 3533775"/>
              <a:gd name="connsiteX35" fmla="*/ 3762375 w 8001000"/>
              <a:gd name="connsiteY35" fmla="*/ 3533775 h 3533775"/>
              <a:gd name="connsiteX36" fmla="*/ 3476625 w 8001000"/>
              <a:gd name="connsiteY36" fmla="*/ 3495675 h 3533775"/>
              <a:gd name="connsiteX37" fmla="*/ 3267075 w 8001000"/>
              <a:gd name="connsiteY37" fmla="*/ 3190875 h 3533775"/>
              <a:gd name="connsiteX38" fmla="*/ 2990850 w 8001000"/>
              <a:gd name="connsiteY38" fmla="*/ 2676525 h 3533775"/>
              <a:gd name="connsiteX39" fmla="*/ 2733675 w 8001000"/>
              <a:gd name="connsiteY39" fmla="*/ 2352675 h 3533775"/>
              <a:gd name="connsiteX40" fmla="*/ 2619375 w 8001000"/>
              <a:gd name="connsiteY40" fmla="*/ 2247900 h 3533775"/>
              <a:gd name="connsiteX41" fmla="*/ 2486025 w 8001000"/>
              <a:gd name="connsiteY41" fmla="*/ 2200275 h 3533775"/>
              <a:gd name="connsiteX42" fmla="*/ 2305050 w 8001000"/>
              <a:gd name="connsiteY42" fmla="*/ 2247900 h 3533775"/>
              <a:gd name="connsiteX43" fmla="*/ 2190750 w 8001000"/>
              <a:gd name="connsiteY43" fmla="*/ 2314575 h 3533775"/>
              <a:gd name="connsiteX44" fmla="*/ 2143125 w 8001000"/>
              <a:gd name="connsiteY44" fmla="*/ 2428875 h 3533775"/>
              <a:gd name="connsiteX45" fmla="*/ 1123950 w 8001000"/>
              <a:gd name="connsiteY45"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057775 w 8001000"/>
              <a:gd name="connsiteY17" fmla="*/ 828675 h 3533775"/>
              <a:gd name="connsiteX18" fmla="*/ 5172075 w 8001000"/>
              <a:gd name="connsiteY18" fmla="*/ 933450 h 3533775"/>
              <a:gd name="connsiteX19" fmla="*/ 5410200 w 8001000"/>
              <a:gd name="connsiteY19" fmla="*/ 1009650 h 3533775"/>
              <a:gd name="connsiteX20" fmla="*/ 5991225 w 8001000"/>
              <a:gd name="connsiteY20" fmla="*/ 1104900 h 3533775"/>
              <a:gd name="connsiteX21" fmla="*/ 6581775 w 8001000"/>
              <a:gd name="connsiteY21" fmla="*/ 1438275 h 3533775"/>
              <a:gd name="connsiteX22" fmla="*/ 7315200 w 8001000"/>
              <a:gd name="connsiteY22" fmla="*/ 1885950 h 3533775"/>
              <a:gd name="connsiteX23" fmla="*/ 7962900 w 8001000"/>
              <a:gd name="connsiteY23" fmla="*/ 2276475 h 3533775"/>
              <a:gd name="connsiteX24" fmla="*/ 8001000 w 8001000"/>
              <a:gd name="connsiteY24" fmla="*/ 2428875 h 3533775"/>
              <a:gd name="connsiteX25" fmla="*/ 7791450 w 8001000"/>
              <a:gd name="connsiteY25" fmla="*/ 2524125 h 3533775"/>
              <a:gd name="connsiteX26" fmla="*/ 7458075 w 8001000"/>
              <a:gd name="connsiteY26" fmla="*/ 2581275 h 3533775"/>
              <a:gd name="connsiteX27" fmla="*/ 7334250 w 8001000"/>
              <a:gd name="connsiteY27" fmla="*/ 2581275 h 3533775"/>
              <a:gd name="connsiteX28" fmla="*/ 7038975 w 8001000"/>
              <a:gd name="connsiteY28" fmla="*/ 2514600 h 3533775"/>
              <a:gd name="connsiteX29" fmla="*/ 6791325 w 8001000"/>
              <a:gd name="connsiteY29" fmla="*/ 2533650 h 3533775"/>
              <a:gd name="connsiteX30" fmla="*/ 6629400 w 8001000"/>
              <a:gd name="connsiteY30" fmla="*/ 2609850 h 3533775"/>
              <a:gd name="connsiteX31" fmla="*/ 6438900 w 8001000"/>
              <a:gd name="connsiteY31" fmla="*/ 2676525 h 3533775"/>
              <a:gd name="connsiteX32" fmla="*/ 6296025 w 8001000"/>
              <a:gd name="connsiteY32" fmla="*/ 2867025 h 3533775"/>
              <a:gd name="connsiteX33" fmla="*/ 6181725 w 8001000"/>
              <a:gd name="connsiteY33" fmla="*/ 2933700 h 3533775"/>
              <a:gd name="connsiteX34" fmla="*/ 5791200 w 8001000"/>
              <a:gd name="connsiteY34" fmla="*/ 3019425 h 3533775"/>
              <a:gd name="connsiteX35" fmla="*/ 4238625 w 8001000"/>
              <a:gd name="connsiteY35" fmla="*/ 3419475 h 3533775"/>
              <a:gd name="connsiteX36" fmla="*/ 3762375 w 8001000"/>
              <a:gd name="connsiteY36" fmla="*/ 3533775 h 3533775"/>
              <a:gd name="connsiteX37" fmla="*/ 3476625 w 8001000"/>
              <a:gd name="connsiteY37" fmla="*/ 3495675 h 3533775"/>
              <a:gd name="connsiteX38" fmla="*/ 3267075 w 8001000"/>
              <a:gd name="connsiteY38" fmla="*/ 3190875 h 3533775"/>
              <a:gd name="connsiteX39" fmla="*/ 2990850 w 8001000"/>
              <a:gd name="connsiteY39" fmla="*/ 2676525 h 3533775"/>
              <a:gd name="connsiteX40" fmla="*/ 2733675 w 8001000"/>
              <a:gd name="connsiteY40" fmla="*/ 2352675 h 3533775"/>
              <a:gd name="connsiteX41" fmla="*/ 2619375 w 8001000"/>
              <a:gd name="connsiteY41" fmla="*/ 2247900 h 3533775"/>
              <a:gd name="connsiteX42" fmla="*/ 2486025 w 8001000"/>
              <a:gd name="connsiteY42" fmla="*/ 2200275 h 3533775"/>
              <a:gd name="connsiteX43" fmla="*/ 2305050 w 8001000"/>
              <a:gd name="connsiteY43" fmla="*/ 2247900 h 3533775"/>
              <a:gd name="connsiteX44" fmla="*/ 2190750 w 8001000"/>
              <a:gd name="connsiteY44" fmla="*/ 2314575 h 3533775"/>
              <a:gd name="connsiteX45" fmla="*/ 2143125 w 8001000"/>
              <a:gd name="connsiteY45" fmla="*/ 2428875 h 3533775"/>
              <a:gd name="connsiteX46" fmla="*/ 1123950 w 8001000"/>
              <a:gd name="connsiteY46"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172075 w 8001000"/>
              <a:gd name="connsiteY18" fmla="*/ 933450 h 3533775"/>
              <a:gd name="connsiteX19" fmla="*/ 5410200 w 8001000"/>
              <a:gd name="connsiteY19" fmla="*/ 1009650 h 3533775"/>
              <a:gd name="connsiteX20" fmla="*/ 5991225 w 8001000"/>
              <a:gd name="connsiteY20" fmla="*/ 1104900 h 3533775"/>
              <a:gd name="connsiteX21" fmla="*/ 6581775 w 8001000"/>
              <a:gd name="connsiteY21" fmla="*/ 1438275 h 3533775"/>
              <a:gd name="connsiteX22" fmla="*/ 7315200 w 8001000"/>
              <a:gd name="connsiteY22" fmla="*/ 1885950 h 3533775"/>
              <a:gd name="connsiteX23" fmla="*/ 7962900 w 8001000"/>
              <a:gd name="connsiteY23" fmla="*/ 2276475 h 3533775"/>
              <a:gd name="connsiteX24" fmla="*/ 8001000 w 8001000"/>
              <a:gd name="connsiteY24" fmla="*/ 2428875 h 3533775"/>
              <a:gd name="connsiteX25" fmla="*/ 7791450 w 8001000"/>
              <a:gd name="connsiteY25" fmla="*/ 2524125 h 3533775"/>
              <a:gd name="connsiteX26" fmla="*/ 7458075 w 8001000"/>
              <a:gd name="connsiteY26" fmla="*/ 2581275 h 3533775"/>
              <a:gd name="connsiteX27" fmla="*/ 7334250 w 8001000"/>
              <a:gd name="connsiteY27" fmla="*/ 2581275 h 3533775"/>
              <a:gd name="connsiteX28" fmla="*/ 7038975 w 8001000"/>
              <a:gd name="connsiteY28" fmla="*/ 2514600 h 3533775"/>
              <a:gd name="connsiteX29" fmla="*/ 6791325 w 8001000"/>
              <a:gd name="connsiteY29" fmla="*/ 2533650 h 3533775"/>
              <a:gd name="connsiteX30" fmla="*/ 6629400 w 8001000"/>
              <a:gd name="connsiteY30" fmla="*/ 2609850 h 3533775"/>
              <a:gd name="connsiteX31" fmla="*/ 6438900 w 8001000"/>
              <a:gd name="connsiteY31" fmla="*/ 2676525 h 3533775"/>
              <a:gd name="connsiteX32" fmla="*/ 6296025 w 8001000"/>
              <a:gd name="connsiteY32" fmla="*/ 2867025 h 3533775"/>
              <a:gd name="connsiteX33" fmla="*/ 6181725 w 8001000"/>
              <a:gd name="connsiteY33" fmla="*/ 2933700 h 3533775"/>
              <a:gd name="connsiteX34" fmla="*/ 5791200 w 8001000"/>
              <a:gd name="connsiteY34" fmla="*/ 3019425 h 3533775"/>
              <a:gd name="connsiteX35" fmla="*/ 4238625 w 8001000"/>
              <a:gd name="connsiteY35" fmla="*/ 3419475 h 3533775"/>
              <a:gd name="connsiteX36" fmla="*/ 3762375 w 8001000"/>
              <a:gd name="connsiteY36" fmla="*/ 3533775 h 3533775"/>
              <a:gd name="connsiteX37" fmla="*/ 3476625 w 8001000"/>
              <a:gd name="connsiteY37" fmla="*/ 3495675 h 3533775"/>
              <a:gd name="connsiteX38" fmla="*/ 3267075 w 8001000"/>
              <a:gd name="connsiteY38" fmla="*/ 3190875 h 3533775"/>
              <a:gd name="connsiteX39" fmla="*/ 2990850 w 8001000"/>
              <a:gd name="connsiteY39" fmla="*/ 2676525 h 3533775"/>
              <a:gd name="connsiteX40" fmla="*/ 2733675 w 8001000"/>
              <a:gd name="connsiteY40" fmla="*/ 2352675 h 3533775"/>
              <a:gd name="connsiteX41" fmla="*/ 2619375 w 8001000"/>
              <a:gd name="connsiteY41" fmla="*/ 2247900 h 3533775"/>
              <a:gd name="connsiteX42" fmla="*/ 2486025 w 8001000"/>
              <a:gd name="connsiteY42" fmla="*/ 2200275 h 3533775"/>
              <a:gd name="connsiteX43" fmla="*/ 2305050 w 8001000"/>
              <a:gd name="connsiteY43" fmla="*/ 2247900 h 3533775"/>
              <a:gd name="connsiteX44" fmla="*/ 2190750 w 8001000"/>
              <a:gd name="connsiteY44" fmla="*/ 2314575 h 3533775"/>
              <a:gd name="connsiteX45" fmla="*/ 2143125 w 8001000"/>
              <a:gd name="connsiteY45" fmla="*/ 2428875 h 3533775"/>
              <a:gd name="connsiteX46" fmla="*/ 1123950 w 8001000"/>
              <a:gd name="connsiteY46"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476875 w 8001000"/>
              <a:gd name="connsiteY18" fmla="*/ 790575 h 3533775"/>
              <a:gd name="connsiteX19" fmla="*/ 5410200 w 8001000"/>
              <a:gd name="connsiteY19" fmla="*/ 1009650 h 3533775"/>
              <a:gd name="connsiteX20" fmla="*/ 5991225 w 8001000"/>
              <a:gd name="connsiteY20" fmla="*/ 1104900 h 3533775"/>
              <a:gd name="connsiteX21" fmla="*/ 6581775 w 8001000"/>
              <a:gd name="connsiteY21" fmla="*/ 1438275 h 3533775"/>
              <a:gd name="connsiteX22" fmla="*/ 7315200 w 8001000"/>
              <a:gd name="connsiteY22" fmla="*/ 1885950 h 3533775"/>
              <a:gd name="connsiteX23" fmla="*/ 7962900 w 8001000"/>
              <a:gd name="connsiteY23" fmla="*/ 2276475 h 3533775"/>
              <a:gd name="connsiteX24" fmla="*/ 8001000 w 8001000"/>
              <a:gd name="connsiteY24" fmla="*/ 2428875 h 3533775"/>
              <a:gd name="connsiteX25" fmla="*/ 7791450 w 8001000"/>
              <a:gd name="connsiteY25" fmla="*/ 2524125 h 3533775"/>
              <a:gd name="connsiteX26" fmla="*/ 7458075 w 8001000"/>
              <a:gd name="connsiteY26" fmla="*/ 2581275 h 3533775"/>
              <a:gd name="connsiteX27" fmla="*/ 7334250 w 8001000"/>
              <a:gd name="connsiteY27" fmla="*/ 2581275 h 3533775"/>
              <a:gd name="connsiteX28" fmla="*/ 7038975 w 8001000"/>
              <a:gd name="connsiteY28" fmla="*/ 2514600 h 3533775"/>
              <a:gd name="connsiteX29" fmla="*/ 6791325 w 8001000"/>
              <a:gd name="connsiteY29" fmla="*/ 2533650 h 3533775"/>
              <a:gd name="connsiteX30" fmla="*/ 6629400 w 8001000"/>
              <a:gd name="connsiteY30" fmla="*/ 2609850 h 3533775"/>
              <a:gd name="connsiteX31" fmla="*/ 6438900 w 8001000"/>
              <a:gd name="connsiteY31" fmla="*/ 2676525 h 3533775"/>
              <a:gd name="connsiteX32" fmla="*/ 6296025 w 8001000"/>
              <a:gd name="connsiteY32" fmla="*/ 2867025 h 3533775"/>
              <a:gd name="connsiteX33" fmla="*/ 6181725 w 8001000"/>
              <a:gd name="connsiteY33" fmla="*/ 2933700 h 3533775"/>
              <a:gd name="connsiteX34" fmla="*/ 5791200 w 8001000"/>
              <a:gd name="connsiteY34" fmla="*/ 3019425 h 3533775"/>
              <a:gd name="connsiteX35" fmla="*/ 4238625 w 8001000"/>
              <a:gd name="connsiteY35" fmla="*/ 3419475 h 3533775"/>
              <a:gd name="connsiteX36" fmla="*/ 3762375 w 8001000"/>
              <a:gd name="connsiteY36" fmla="*/ 3533775 h 3533775"/>
              <a:gd name="connsiteX37" fmla="*/ 3476625 w 8001000"/>
              <a:gd name="connsiteY37" fmla="*/ 3495675 h 3533775"/>
              <a:gd name="connsiteX38" fmla="*/ 3267075 w 8001000"/>
              <a:gd name="connsiteY38" fmla="*/ 3190875 h 3533775"/>
              <a:gd name="connsiteX39" fmla="*/ 2990850 w 8001000"/>
              <a:gd name="connsiteY39" fmla="*/ 2676525 h 3533775"/>
              <a:gd name="connsiteX40" fmla="*/ 2733675 w 8001000"/>
              <a:gd name="connsiteY40" fmla="*/ 2352675 h 3533775"/>
              <a:gd name="connsiteX41" fmla="*/ 2619375 w 8001000"/>
              <a:gd name="connsiteY41" fmla="*/ 2247900 h 3533775"/>
              <a:gd name="connsiteX42" fmla="*/ 2486025 w 8001000"/>
              <a:gd name="connsiteY42" fmla="*/ 2200275 h 3533775"/>
              <a:gd name="connsiteX43" fmla="*/ 2305050 w 8001000"/>
              <a:gd name="connsiteY43" fmla="*/ 2247900 h 3533775"/>
              <a:gd name="connsiteX44" fmla="*/ 2190750 w 8001000"/>
              <a:gd name="connsiteY44" fmla="*/ 2314575 h 3533775"/>
              <a:gd name="connsiteX45" fmla="*/ 2143125 w 8001000"/>
              <a:gd name="connsiteY45" fmla="*/ 2428875 h 3533775"/>
              <a:gd name="connsiteX46" fmla="*/ 1123950 w 8001000"/>
              <a:gd name="connsiteY46"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476875 w 8001000"/>
              <a:gd name="connsiteY18" fmla="*/ 790575 h 3533775"/>
              <a:gd name="connsiteX19" fmla="*/ 5410200 w 8001000"/>
              <a:gd name="connsiteY19" fmla="*/ 1009650 h 3533775"/>
              <a:gd name="connsiteX20" fmla="*/ 5772150 w 8001000"/>
              <a:gd name="connsiteY20" fmla="*/ 819151 h 3533775"/>
              <a:gd name="connsiteX21" fmla="*/ 5991225 w 8001000"/>
              <a:gd name="connsiteY21" fmla="*/ 1104900 h 3533775"/>
              <a:gd name="connsiteX22" fmla="*/ 6581775 w 8001000"/>
              <a:gd name="connsiteY22" fmla="*/ 1438275 h 3533775"/>
              <a:gd name="connsiteX23" fmla="*/ 7315200 w 8001000"/>
              <a:gd name="connsiteY23" fmla="*/ 1885950 h 3533775"/>
              <a:gd name="connsiteX24" fmla="*/ 7962900 w 8001000"/>
              <a:gd name="connsiteY24" fmla="*/ 2276475 h 3533775"/>
              <a:gd name="connsiteX25" fmla="*/ 8001000 w 8001000"/>
              <a:gd name="connsiteY25" fmla="*/ 2428875 h 3533775"/>
              <a:gd name="connsiteX26" fmla="*/ 7791450 w 8001000"/>
              <a:gd name="connsiteY26" fmla="*/ 2524125 h 3533775"/>
              <a:gd name="connsiteX27" fmla="*/ 7458075 w 8001000"/>
              <a:gd name="connsiteY27" fmla="*/ 2581275 h 3533775"/>
              <a:gd name="connsiteX28" fmla="*/ 7334250 w 8001000"/>
              <a:gd name="connsiteY28" fmla="*/ 2581275 h 3533775"/>
              <a:gd name="connsiteX29" fmla="*/ 7038975 w 8001000"/>
              <a:gd name="connsiteY29" fmla="*/ 2514600 h 3533775"/>
              <a:gd name="connsiteX30" fmla="*/ 6791325 w 8001000"/>
              <a:gd name="connsiteY30" fmla="*/ 2533650 h 3533775"/>
              <a:gd name="connsiteX31" fmla="*/ 6629400 w 8001000"/>
              <a:gd name="connsiteY31" fmla="*/ 2609850 h 3533775"/>
              <a:gd name="connsiteX32" fmla="*/ 6438900 w 8001000"/>
              <a:gd name="connsiteY32" fmla="*/ 2676525 h 3533775"/>
              <a:gd name="connsiteX33" fmla="*/ 6296025 w 8001000"/>
              <a:gd name="connsiteY33" fmla="*/ 2867025 h 3533775"/>
              <a:gd name="connsiteX34" fmla="*/ 6181725 w 8001000"/>
              <a:gd name="connsiteY34" fmla="*/ 2933700 h 3533775"/>
              <a:gd name="connsiteX35" fmla="*/ 5791200 w 8001000"/>
              <a:gd name="connsiteY35" fmla="*/ 3019425 h 3533775"/>
              <a:gd name="connsiteX36" fmla="*/ 4238625 w 8001000"/>
              <a:gd name="connsiteY36" fmla="*/ 3419475 h 3533775"/>
              <a:gd name="connsiteX37" fmla="*/ 3762375 w 8001000"/>
              <a:gd name="connsiteY37" fmla="*/ 3533775 h 3533775"/>
              <a:gd name="connsiteX38" fmla="*/ 3476625 w 8001000"/>
              <a:gd name="connsiteY38" fmla="*/ 3495675 h 3533775"/>
              <a:gd name="connsiteX39" fmla="*/ 3267075 w 8001000"/>
              <a:gd name="connsiteY39" fmla="*/ 3190875 h 3533775"/>
              <a:gd name="connsiteX40" fmla="*/ 2990850 w 8001000"/>
              <a:gd name="connsiteY40" fmla="*/ 2676525 h 3533775"/>
              <a:gd name="connsiteX41" fmla="*/ 2733675 w 8001000"/>
              <a:gd name="connsiteY41" fmla="*/ 2352675 h 3533775"/>
              <a:gd name="connsiteX42" fmla="*/ 2619375 w 8001000"/>
              <a:gd name="connsiteY42" fmla="*/ 2247900 h 3533775"/>
              <a:gd name="connsiteX43" fmla="*/ 2486025 w 8001000"/>
              <a:gd name="connsiteY43" fmla="*/ 2200275 h 3533775"/>
              <a:gd name="connsiteX44" fmla="*/ 2305050 w 8001000"/>
              <a:gd name="connsiteY44" fmla="*/ 2247900 h 3533775"/>
              <a:gd name="connsiteX45" fmla="*/ 2190750 w 8001000"/>
              <a:gd name="connsiteY45" fmla="*/ 2314575 h 3533775"/>
              <a:gd name="connsiteX46" fmla="*/ 2143125 w 8001000"/>
              <a:gd name="connsiteY46" fmla="*/ 2428875 h 3533775"/>
              <a:gd name="connsiteX47" fmla="*/ 1123950 w 8001000"/>
              <a:gd name="connsiteY47"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476875 w 8001000"/>
              <a:gd name="connsiteY18" fmla="*/ 790575 h 3533775"/>
              <a:gd name="connsiteX19" fmla="*/ 5619750 w 8001000"/>
              <a:gd name="connsiteY19" fmla="*/ 828675 h 3533775"/>
              <a:gd name="connsiteX20" fmla="*/ 5772150 w 8001000"/>
              <a:gd name="connsiteY20" fmla="*/ 819151 h 3533775"/>
              <a:gd name="connsiteX21" fmla="*/ 5991225 w 8001000"/>
              <a:gd name="connsiteY21" fmla="*/ 1104900 h 3533775"/>
              <a:gd name="connsiteX22" fmla="*/ 6581775 w 8001000"/>
              <a:gd name="connsiteY22" fmla="*/ 1438275 h 3533775"/>
              <a:gd name="connsiteX23" fmla="*/ 7315200 w 8001000"/>
              <a:gd name="connsiteY23" fmla="*/ 1885950 h 3533775"/>
              <a:gd name="connsiteX24" fmla="*/ 7962900 w 8001000"/>
              <a:gd name="connsiteY24" fmla="*/ 2276475 h 3533775"/>
              <a:gd name="connsiteX25" fmla="*/ 8001000 w 8001000"/>
              <a:gd name="connsiteY25" fmla="*/ 2428875 h 3533775"/>
              <a:gd name="connsiteX26" fmla="*/ 7791450 w 8001000"/>
              <a:gd name="connsiteY26" fmla="*/ 2524125 h 3533775"/>
              <a:gd name="connsiteX27" fmla="*/ 7458075 w 8001000"/>
              <a:gd name="connsiteY27" fmla="*/ 2581275 h 3533775"/>
              <a:gd name="connsiteX28" fmla="*/ 7334250 w 8001000"/>
              <a:gd name="connsiteY28" fmla="*/ 2581275 h 3533775"/>
              <a:gd name="connsiteX29" fmla="*/ 7038975 w 8001000"/>
              <a:gd name="connsiteY29" fmla="*/ 2514600 h 3533775"/>
              <a:gd name="connsiteX30" fmla="*/ 6791325 w 8001000"/>
              <a:gd name="connsiteY30" fmla="*/ 2533650 h 3533775"/>
              <a:gd name="connsiteX31" fmla="*/ 6629400 w 8001000"/>
              <a:gd name="connsiteY31" fmla="*/ 2609850 h 3533775"/>
              <a:gd name="connsiteX32" fmla="*/ 6438900 w 8001000"/>
              <a:gd name="connsiteY32" fmla="*/ 2676525 h 3533775"/>
              <a:gd name="connsiteX33" fmla="*/ 6296025 w 8001000"/>
              <a:gd name="connsiteY33" fmla="*/ 2867025 h 3533775"/>
              <a:gd name="connsiteX34" fmla="*/ 6181725 w 8001000"/>
              <a:gd name="connsiteY34" fmla="*/ 2933700 h 3533775"/>
              <a:gd name="connsiteX35" fmla="*/ 5791200 w 8001000"/>
              <a:gd name="connsiteY35" fmla="*/ 3019425 h 3533775"/>
              <a:gd name="connsiteX36" fmla="*/ 4238625 w 8001000"/>
              <a:gd name="connsiteY36" fmla="*/ 3419475 h 3533775"/>
              <a:gd name="connsiteX37" fmla="*/ 3762375 w 8001000"/>
              <a:gd name="connsiteY37" fmla="*/ 3533775 h 3533775"/>
              <a:gd name="connsiteX38" fmla="*/ 3476625 w 8001000"/>
              <a:gd name="connsiteY38" fmla="*/ 3495675 h 3533775"/>
              <a:gd name="connsiteX39" fmla="*/ 3267075 w 8001000"/>
              <a:gd name="connsiteY39" fmla="*/ 3190875 h 3533775"/>
              <a:gd name="connsiteX40" fmla="*/ 2990850 w 8001000"/>
              <a:gd name="connsiteY40" fmla="*/ 2676525 h 3533775"/>
              <a:gd name="connsiteX41" fmla="*/ 2733675 w 8001000"/>
              <a:gd name="connsiteY41" fmla="*/ 2352675 h 3533775"/>
              <a:gd name="connsiteX42" fmla="*/ 2619375 w 8001000"/>
              <a:gd name="connsiteY42" fmla="*/ 2247900 h 3533775"/>
              <a:gd name="connsiteX43" fmla="*/ 2486025 w 8001000"/>
              <a:gd name="connsiteY43" fmla="*/ 2200275 h 3533775"/>
              <a:gd name="connsiteX44" fmla="*/ 2305050 w 8001000"/>
              <a:gd name="connsiteY44" fmla="*/ 2247900 h 3533775"/>
              <a:gd name="connsiteX45" fmla="*/ 2190750 w 8001000"/>
              <a:gd name="connsiteY45" fmla="*/ 2314575 h 3533775"/>
              <a:gd name="connsiteX46" fmla="*/ 2143125 w 8001000"/>
              <a:gd name="connsiteY46" fmla="*/ 2428875 h 3533775"/>
              <a:gd name="connsiteX47" fmla="*/ 1123950 w 8001000"/>
              <a:gd name="connsiteY47"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476875 w 8001000"/>
              <a:gd name="connsiteY18" fmla="*/ 790575 h 3533775"/>
              <a:gd name="connsiteX19" fmla="*/ 5619750 w 8001000"/>
              <a:gd name="connsiteY19" fmla="*/ 828675 h 3533775"/>
              <a:gd name="connsiteX20" fmla="*/ 5772150 w 8001000"/>
              <a:gd name="connsiteY20" fmla="*/ 819151 h 3533775"/>
              <a:gd name="connsiteX21" fmla="*/ 6238875 w 8001000"/>
              <a:gd name="connsiteY21" fmla="*/ 962025 h 3533775"/>
              <a:gd name="connsiteX22" fmla="*/ 6581775 w 8001000"/>
              <a:gd name="connsiteY22" fmla="*/ 1438275 h 3533775"/>
              <a:gd name="connsiteX23" fmla="*/ 7315200 w 8001000"/>
              <a:gd name="connsiteY23" fmla="*/ 1885950 h 3533775"/>
              <a:gd name="connsiteX24" fmla="*/ 7962900 w 8001000"/>
              <a:gd name="connsiteY24" fmla="*/ 2276475 h 3533775"/>
              <a:gd name="connsiteX25" fmla="*/ 8001000 w 8001000"/>
              <a:gd name="connsiteY25" fmla="*/ 2428875 h 3533775"/>
              <a:gd name="connsiteX26" fmla="*/ 7791450 w 8001000"/>
              <a:gd name="connsiteY26" fmla="*/ 2524125 h 3533775"/>
              <a:gd name="connsiteX27" fmla="*/ 7458075 w 8001000"/>
              <a:gd name="connsiteY27" fmla="*/ 2581275 h 3533775"/>
              <a:gd name="connsiteX28" fmla="*/ 7334250 w 8001000"/>
              <a:gd name="connsiteY28" fmla="*/ 2581275 h 3533775"/>
              <a:gd name="connsiteX29" fmla="*/ 7038975 w 8001000"/>
              <a:gd name="connsiteY29" fmla="*/ 2514600 h 3533775"/>
              <a:gd name="connsiteX30" fmla="*/ 6791325 w 8001000"/>
              <a:gd name="connsiteY30" fmla="*/ 2533650 h 3533775"/>
              <a:gd name="connsiteX31" fmla="*/ 6629400 w 8001000"/>
              <a:gd name="connsiteY31" fmla="*/ 2609850 h 3533775"/>
              <a:gd name="connsiteX32" fmla="*/ 6438900 w 8001000"/>
              <a:gd name="connsiteY32" fmla="*/ 2676525 h 3533775"/>
              <a:gd name="connsiteX33" fmla="*/ 6296025 w 8001000"/>
              <a:gd name="connsiteY33" fmla="*/ 2867025 h 3533775"/>
              <a:gd name="connsiteX34" fmla="*/ 6181725 w 8001000"/>
              <a:gd name="connsiteY34" fmla="*/ 2933700 h 3533775"/>
              <a:gd name="connsiteX35" fmla="*/ 5791200 w 8001000"/>
              <a:gd name="connsiteY35" fmla="*/ 3019425 h 3533775"/>
              <a:gd name="connsiteX36" fmla="*/ 4238625 w 8001000"/>
              <a:gd name="connsiteY36" fmla="*/ 3419475 h 3533775"/>
              <a:gd name="connsiteX37" fmla="*/ 3762375 w 8001000"/>
              <a:gd name="connsiteY37" fmla="*/ 3533775 h 3533775"/>
              <a:gd name="connsiteX38" fmla="*/ 3476625 w 8001000"/>
              <a:gd name="connsiteY38" fmla="*/ 3495675 h 3533775"/>
              <a:gd name="connsiteX39" fmla="*/ 3267075 w 8001000"/>
              <a:gd name="connsiteY39" fmla="*/ 3190875 h 3533775"/>
              <a:gd name="connsiteX40" fmla="*/ 2990850 w 8001000"/>
              <a:gd name="connsiteY40" fmla="*/ 2676525 h 3533775"/>
              <a:gd name="connsiteX41" fmla="*/ 2733675 w 8001000"/>
              <a:gd name="connsiteY41" fmla="*/ 2352675 h 3533775"/>
              <a:gd name="connsiteX42" fmla="*/ 2619375 w 8001000"/>
              <a:gd name="connsiteY42" fmla="*/ 2247900 h 3533775"/>
              <a:gd name="connsiteX43" fmla="*/ 2486025 w 8001000"/>
              <a:gd name="connsiteY43" fmla="*/ 2200275 h 3533775"/>
              <a:gd name="connsiteX44" fmla="*/ 2305050 w 8001000"/>
              <a:gd name="connsiteY44" fmla="*/ 2247900 h 3533775"/>
              <a:gd name="connsiteX45" fmla="*/ 2190750 w 8001000"/>
              <a:gd name="connsiteY45" fmla="*/ 2314575 h 3533775"/>
              <a:gd name="connsiteX46" fmla="*/ 2143125 w 8001000"/>
              <a:gd name="connsiteY46" fmla="*/ 2428875 h 3533775"/>
              <a:gd name="connsiteX47" fmla="*/ 1123950 w 8001000"/>
              <a:gd name="connsiteY47"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476875 w 8001000"/>
              <a:gd name="connsiteY18" fmla="*/ 790575 h 3533775"/>
              <a:gd name="connsiteX19" fmla="*/ 5619750 w 8001000"/>
              <a:gd name="connsiteY19" fmla="*/ 828675 h 3533775"/>
              <a:gd name="connsiteX20" fmla="*/ 5772150 w 8001000"/>
              <a:gd name="connsiteY20" fmla="*/ 819151 h 3533775"/>
              <a:gd name="connsiteX21" fmla="*/ 6238875 w 8001000"/>
              <a:gd name="connsiteY21" fmla="*/ 962025 h 3533775"/>
              <a:gd name="connsiteX22" fmla="*/ 6886575 w 8001000"/>
              <a:gd name="connsiteY22" fmla="*/ 1390651 h 3533775"/>
              <a:gd name="connsiteX23" fmla="*/ 6581775 w 8001000"/>
              <a:gd name="connsiteY23" fmla="*/ 1438275 h 3533775"/>
              <a:gd name="connsiteX24" fmla="*/ 7315200 w 8001000"/>
              <a:gd name="connsiteY24" fmla="*/ 1885950 h 3533775"/>
              <a:gd name="connsiteX25" fmla="*/ 7962900 w 8001000"/>
              <a:gd name="connsiteY25" fmla="*/ 2276475 h 3533775"/>
              <a:gd name="connsiteX26" fmla="*/ 8001000 w 8001000"/>
              <a:gd name="connsiteY26" fmla="*/ 2428875 h 3533775"/>
              <a:gd name="connsiteX27" fmla="*/ 7791450 w 8001000"/>
              <a:gd name="connsiteY27" fmla="*/ 2524125 h 3533775"/>
              <a:gd name="connsiteX28" fmla="*/ 7458075 w 8001000"/>
              <a:gd name="connsiteY28" fmla="*/ 2581275 h 3533775"/>
              <a:gd name="connsiteX29" fmla="*/ 7334250 w 8001000"/>
              <a:gd name="connsiteY29" fmla="*/ 2581275 h 3533775"/>
              <a:gd name="connsiteX30" fmla="*/ 7038975 w 8001000"/>
              <a:gd name="connsiteY30" fmla="*/ 2514600 h 3533775"/>
              <a:gd name="connsiteX31" fmla="*/ 6791325 w 8001000"/>
              <a:gd name="connsiteY31" fmla="*/ 2533650 h 3533775"/>
              <a:gd name="connsiteX32" fmla="*/ 6629400 w 8001000"/>
              <a:gd name="connsiteY32" fmla="*/ 2609850 h 3533775"/>
              <a:gd name="connsiteX33" fmla="*/ 6438900 w 8001000"/>
              <a:gd name="connsiteY33" fmla="*/ 2676525 h 3533775"/>
              <a:gd name="connsiteX34" fmla="*/ 6296025 w 8001000"/>
              <a:gd name="connsiteY34" fmla="*/ 2867025 h 3533775"/>
              <a:gd name="connsiteX35" fmla="*/ 6181725 w 8001000"/>
              <a:gd name="connsiteY35" fmla="*/ 2933700 h 3533775"/>
              <a:gd name="connsiteX36" fmla="*/ 5791200 w 8001000"/>
              <a:gd name="connsiteY36" fmla="*/ 3019425 h 3533775"/>
              <a:gd name="connsiteX37" fmla="*/ 4238625 w 8001000"/>
              <a:gd name="connsiteY37" fmla="*/ 3419475 h 3533775"/>
              <a:gd name="connsiteX38" fmla="*/ 3762375 w 8001000"/>
              <a:gd name="connsiteY38" fmla="*/ 3533775 h 3533775"/>
              <a:gd name="connsiteX39" fmla="*/ 3476625 w 8001000"/>
              <a:gd name="connsiteY39" fmla="*/ 3495675 h 3533775"/>
              <a:gd name="connsiteX40" fmla="*/ 3267075 w 8001000"/>
              <a:gd name="connsiteY40" fmla="*/ 3190875 h 3533775"/>
              <a:gd name="connsiteX41" fmla="*/ 2990850 w 8001000"/>
              <a:gd name="connsiteY41" fmla="*/ 2676525 h 3533775"/>
              <a:gd name="connsiteX42" fmla="*/ 2733675 w 8001000"/>
              <a:gd name="connsiteY42" fmla="*/ 2352675 h 3533775"/>
              <a:gd name="connsiteX43" fmla="*/ 2619375 w 8001000"/>
              <a:gd name="connsiteY43" fmla="*/ 2247900 h 3533775"/>
              <a:gd name="connsiteX44" fmla="*/ 2486025 w 8001000"/>
              <a:gd name="connsiteY44" fmla="*/ 2200275 h 3533775"/>
              <a:gd name="connsiteX45" fmla="*/ 2305050 w 8001000"/>
              <a:gd name="connsiteY45" fmla="*/ 2247900 h 3533775"/>
              <a:gd name="connsiteX46" fmla="*/ 2190750 w 8001000"/>
              <a:gd name="connsiteY46" fmla="*/ 2314575 h 3533775"/>
              <a:gd name="connsiteX47" fmla="*/ 2143125 w 8001000"/>
              <a:gd name="connsiteY47" fmla="*/ 2428875 h 3533775"/>
              <a:gd name="connsiteX48" fmla="*/ 1123950 w 8001000"/>
              <a:gd name="connsiteY48"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476875 w 8001000"/>
              <a:gd name="connsiteY18" fmla="*/ 790575 h 3533775"/>
              <a:gd name="connsiteX19" fmla="*/ 5619750 w 8001000"/>
              <a:gd name="connsiteY19" fmla="*/ 828675 h 3533775"/>
              <a:gd name="connsiteX20" fmla="*/ 5772150 w 8001000"/>
              <a:gd name="connsiteY20" fmla="*/ 819151 h 3533775"/>
              <a:gd name="connsiteX21" fmla="*/ 6238875 w 8001000"/>
              <a:gd name="connsiteY21" fmla="*/ 962025 h 3533775"/>
              <a:gd name="connsiteX22" fmla="*/ 6886575 w 8001000"/>
              <a:gd name="connsiteY22" fmla="*/ 1390651 h 3533775"/>
              <a:gd name="connsiteX23" fmla="*/ 7162800 w 8001000"/>
              <a:gd name="connsiteY23" fmla="*/ 1543050 h 3533775"/>
              <a:gd name="connsiteX24" fmla="*/ 7315200 w 8001000"/>
              <a:gd name="connsiteY24" fmla="*/ 1885950 h 3533775"/>
              <a:gd name="connsiteX25" fmla="*/ 7962900 w 8001000"/>
              <a:gd name="connsiteY25" fmla="*/ 2276475 h 3533775"/>
              <a:gd name="connsiteX26" fmla="*/ 8001000 w 8001000"/>
              <a:gd name="connsiteY26" fmla="*/ 2428875 h 3533775"/>
              <a:gd name="connsiteX27" fmla="*/ 7791450 w 8001000"/>
              <a:gd name="connsiteY27" fmla="*/ 2524125 h 3533775"/>
              <a:gd name="connsiteX28" fmla="*/ 7458075 w 8001000"/>
              <a:gd name="connsiteY28" fmla="*/ 2581275 h 3533775"/>
              <a:gd name="connsiteX29" fmla="*/ 7334250 w 8001000"/>
              <a:gd name="connsiteY29" fmla="*/ 2581275 h 3533775"/>
              <a:gd name="connsiteX30" fmla="*/ 7038975 w 8001000"/>
              <a:gd name="connsiteY30" fmla="*/ 2514600 h 3533775"/>
              <a:gd name="connsiteX31" fmla="*/ 6791325 w 8001000"/>
              <a:gd name="connsiteY31" fmla="*/ 2533650 h 3533775"/>
              <a:gd name="connsiteX32" fmla="*/ 6629400 w 8001000"/>
              <a:gd name="connsiteY32" fmla="*/ 2609850 h 3533775"/>
              <a:gd name="connsiteX33" fmla="*/ 6438900 w 8001000"/>
              <a:gd name="connsiteY33" fmla="*/ 2676525 h 3533775"/>
              <a:gd name="connsiteX34" fmla="*/ 6296025 w 8001000"/>
              <a:gd name="connsiteY34" fmla="*/ 2867025 h 3533775"/>
              <a:gd name="connsiteX35" fmla="*/ 6181725 w 8001000"/>
              <a:gd name="connsiteY35" fmla="*/ 2933700 h 3533775"/>
              <a:gd name="connsiteX36" fmla="*/ 5791200 w 8001000"/>
              <a:gd name="connsiteY36" fmla="*/ 3019425 h 3533775"/>
              <a:gd name="connsiteX37" fmla="*/ 4238625 w 8001000"/>
              <a:gd name="connsiteY37" fmla="*/ 3419475 h 3533775"/>
              <a:gd name="connsiteX38" fmla="*/ 3762375 w 8001000"/>
              <a:gd name="connsiteY38" fmla="*/ 3533775 h 3533775"/>
              <a:gd name="connsiteX39" fmla="*/ 3476625 w 8001000"/>
              <a:gd name="connsiteY39" fmla="*/ 3495675 h 3533775"/>
              <a:gd name="connsiteX40" fmla="*/ 3267075 w 8001000"/>
              <a:gd name="connsiteY40" fmla="*/ 3190875 h 3533775"/>
              <a:gd name="connsiteX41" fmla="*/ 2990850 w 8001000"/>
              <a:gd name="connsiteY41" fmla="*/ 2676525 h 3533775"/>
              <a:gd name="connsiteX42" fmla="*/ 2733675 w 8001000"/>
              <a:gd name="connsiteY42" fmla="*/ 2352675 h 3533775"/>
              <a:gd name="connsiteX43" fmla="*/ 2619375 w 8001000"/>
              <a:gd name="connsiteY43" fmla="*/ 2247900 h 3533775"/>
              <a:gd name="connsiteX44" fmla="*/ 2486025 w 8001000"/>
              <a:gd name="connsiteY44" fmla="*/ 2200275 h 3533775"/>
              <a:gd name="connsiteX45" fmla="*/ 2305050 w 8001000"/>
              <a:gd name="connsiteY45" fmla="*/ 2247900 h 3533775"/>
              <a:gd name="connsiteX46" fmla="*/ 2190750 w 8001000"/>
              <a:gd name="connsiteY46" fmla="*/ 2314575 h 3533775"/>
              <a:gd name="connsiteX47" fmla="*/ 2143125 w 8001000"/>
              <a:gd name="connsiteY47" fmla="*/ 2428875 h 3533775"/>
              <a:gd name="connsiteX48" fmla="*/ 1123950 w 8001000"/>
              <a:gd name="connsiteY48"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476875 w 8001000"/>
              <a:gd name="connsiteY18" fmla="*/ 790575 h 3533775"/>
              <a:gd name="connsiteX19" fmla="*/ 5619750 w 8001000"/>
              <a:gd name="connsiteY19" fmla="*/ 828675 h 3533775"/>
              <a:gd name="connsiteX20" fmla="*/ 5772150 w 8001000"/>
              <a:gd name="connsiteY20" fmla="*/ 819151 h 3533775"/>
              <a:gd name="connsiteX21" fmla="*/ 6238875 w 8001000"/>
              <a:gd name="connsiteY21" fmla="*/ 962025 h 3533775"/>
              <a:gd name="connsiteX22" fmla="*/ 6886575 w 8001000"/>
              <a:gd name="connsiteY22" fmla="*/ 1390651 h 3533775"/>
              <a:gd name="connsiteX23" fmla="*/ 7162800 w 8001000"/>
              <a:gd name="connsiteY23" fmla="*/ 1543050 h 3533775"/>
              <a:gd name="connsiteX24" fmla="*/ 7667625 w 8001000"/>
              <a:gd name="connsiteY24" fmla="*/ 1857375 h 3533775"/>
              <a:gd name="connsiteX25" fmla="*/ 7962900 w 8001000"/>
              <a:gd name="connsiteY25" fmla="*/ 2276475 h 3533775"/>
              <a:gd name="connsiteX26" fmla="*/ 8001000 w 8001000"/>
              <a:gd name="connsiteY26" fmla="*/ 2428875 h 3533775"/>
              <a:gd name="connsiteX27" fmla="*/ 7791450 w 8001000"/>
              <a:gd name="connsiteY27" fmla="*/ 2524125 h 3533775"/>
              <a:gd name="connsiteX28" fmla="*/ 7458075 w 8001000"/>
              <a:gd name="connsiteY28" fmla="*/ 2581275 h 3533775"/>
              <a:gd name="connsiteX29" fmla="*/ 7334250 w 8001000"/>
              <a:gd name="connsiteY29" fmla="*/ 2581275 h 3533775"/>
              <a:gd name="connsiteX30" fmla="*/ 7038975 w 8001000"/>
              <a:gd name="connsiteY30" fmla="*/ 2514600 h 3533775"/>
              <a:gd name="connsiteX31" fmla="*/ 6791325 w 8001000"/>
              <a:gd name="connsiteY31" fmla="*/ 2533650 h 3533775"/>
              <a:gd name="connsiteX32" fmla="*/ 6629400 w 8001000"/>
              <a:gd name="connsiteY32" fmla="*/ 2609850 h 3533775"/>
              <a:gd name="connsiteX33" fmla="*/ 6438900 w 8001000"/>
              <a:gd name="connsiteY33" fmla="*/ 2676525 h 3533775"/>
              <a:gd name="connsiteX34" fmla="*/ 6296025 w 8001000"/>
              <a:gd name="connsiteY34" fmla="*/ 2867025 h 3533775"/>
              <a:gd name="connsiteX35" fmla="*/ 6181725 w 8001000"/>
              <a:gd name="connsiteY35" fmla="*/ 2933700 h 3533775"/>
              <a:gd name="connsiteX36" fmla="*/ 5791200 w 8001000"/>
              <a:gd name="connsiteY36" fmla="*/ 3019425 h 3533775"/>
              <a:gd name="connsiteX37" fmla="*/ 4238625 w 8001000"/>
              <a:gd name="connsiteY37" fmla="*/ 3419475 h 3533775"/>
              <a:gd name="connsiteX38" fmla="*/ 3762375 w 8001000"/>
              <a:gd name="connsiteY38" fmla="*/ 3533775 h 3533775"/>
              <a:gd name="connsiteX39" fmla="*/ 3476625 w 8001000"/>
              <a:gd name="connsiteY39" fmla="*/ 3495675 h 3533775"/>
              <a:gd name="connsiteX40" fmla="*/ 3267075 w 8001000"/>
              <a:gd name="connsiteY40" fmla="*/ 3190875 h 3533775"/>
              <a:gd name="connsiteX41" fmla="*/ 2990850 w 8001000"/>
              <a:gd name="connsiteY41" fmla="*/ 2676525 h 3533775"/>
              <a:gd name="connsiteX42" fmla="*/ 2733675 w 8001000"/>
              <a:gd name="connsiteY42" fmla="*/ 2352675 h 3533775"/>
              <a:gd name="connsiteX43" fmla="*/ 2619375 w 8001000"/>
              <a:gd name="connsiteY43" fmla="*/ 2247900 h 3533775"/>
              <a:gd name="connsiteX44" fmla="*/ 2486025 w 8001000"/>
              <a:gd name="connsiteY44" fmla="*/ 2200275 h 3533775"/>
              <a:gd name="connsiteX45" fmla="*/ 2305050 w 8001000"/>
              <a:gd name="connsiteY45" fmla="*/ 2247900 h 3533775"/>
              <a:gd name="connsiteX46" fmla="*/ 2190750 w 8001000"/>
              <a:gd name="connsiteY46" fmla="*/ 2314575 h 3533775"/>
              <a:gd name="connsiteX47" fmla="*/ 2143125 w 8001000"/>
              <a:gd name="connsiteY47" fmla="*/ 2428875 h 3533775"/>
              <a:gd name="connsiteX48" fmla="*/ 1123950 w 8001000"/>
              <a:gd name="connsiteY48" fmla="*/ 2571750 h 3533775"/>
              <a:gd name="connsiteX0" fmla="*/ 1123950 w 8210550"/>
              <a:gd name="connsiteY0" fmla="*/ 2571750 h 3533775"/>
              <a:gd name="connsiteX1" fmla="*/ 952500 w 8210550"/>
              <a:gd name="connsiteY1" fmla="*/ 2457450 h 3533775"/>
              <a:gd name="connsiteX2" fmla="*/ 771525 w 8210550"/>
              <a:gd name="connsiteY2" fmla="*/ 2447925 h 3533775"/>
              <a:gd name="connsiteX3" fmla="*/ 561975 w 8210550"/>
              <a:gd name="connsiteY3" fmla="*/ 2466975 h 3533775"/>
              <a:gd name="connsiteX4" fmla="*/ 333375 w 8210550"/>
              <a:gd name="connsiteY4" fmla="*/ 2495550 h 3533775"/>
              <a:gd name="connsiteX5" fmla="*/ 152400 w 8210550"/>
              <a:gd name="connsiteY5" fmla="*/ 1819275 h 3533775"/>
              <a:gd name="connsiteX6" fmla="*/ 0 w 8210550"/>
              <a:gd name="connsiteY6" fmla="*/ 1504950 h 3533775"/>
              <a:gd name="connsiteX7" fmla="*/ 19050 w 8210550"/>
              <a:gd name="connsiteY7" fmla="*/ 1285875 h 3533775"/>
              <a:gd name="connsiteX8" fmla="*/ 200025 w 8210550"/>
              <a:gd name="connsiteY8" fmla="*/ 1095375 h 3533775"/>
              <a:gd name="connsiteX9" fmla="*/ 276225 w 8210550"/>
              <a:gd name="connsiteY9" fmla="*/ 828675 h 3533775"/>
              <a:gd name="connsiteX10" fmla="*/ 209550 w 8210550"/>
              <a:gd name="connsiteY10" fmla="*/ 638175 h 3533775"/>
              <a:gd name="connsiteX11" fmla="*/ 1190625 w 8210550"/>
              <a:gd name="connsiteY11" fmla="*/ 571500 h 3533775"/>
              <a:gd name="connsiteX12" fmla="*/ 2743200 w 8210550"/>
              <a:gd name="connsiteY12" fmla="*/ 171450 h 3533775"/>
              <a:gd name="connsiteX13" fmla="*/ 2790825 w 8210550"/>
              <a:gd name="connsiteY13" fmla="*/ 276225 h 3533775"/>
              <a:gd name="connsiteX14" fmla="*/ 4895850 w 8210550"/>
              <a:gd name="connsiteY14" fmla="*/ 0 h 3533775"/>
              <a:gd name="connsiteX15" fmla="*/ 5210175 w 8210550"/>
              <a:gd name="connsiteY15" fmla="*/ 285750 h 3533775"/>
              <a:gd name="connsiteX16" fmla="*/ 5238750 w 8210550"/>
              <a:gd name="connsiteY16" fmla="*/ 723901 h 3533775"/>
              <a:gd name="connsiteX17" fmla="*/ 5314950 w 8210550"/>
              <a:gd name="connsiteY17" fmla="*/ 733425 h 3533775"/>
              <a:gd name="connsiteX18" fmla="*/ 5476875 w 8210550"/>
              <a:gd name="connsiteY18" fmla="*/ 790575 h 3533775"/>
              <a:gd name="connsiteX19" fmla="*/ 5619750 w 8210550"/>
              <a:gd name="connsiteY19" fmla="*/ 828675 h 3533775"/>
              <a:gd name="connsiteX20" fmla="*/ 5772150 w 8210550"/>
              <a:gd name="connsiteY20" fmla="*/ 819151 h 3533775"/>
              <a:gd name="connsiteX21" fmla="*/ 6238875 w 8210550"/>
              <a:gd name="connsiteY21" fmla="*/ 962025 h 3533775"/>
              <a:gd name="connsiteX22" fmla="*/ 6886575 w 8210550"/>
              <a:gd name="connsiteY22" fmla="*/ 1390651 h 3533775"/>
              <a:gd name="connsiteX23" fmla="*/ 7162800 w 8210550"/>
              <a:gd name="connsiteY23" fmla="*/ 1543050 h 3533775"/>
              <a:gd name="connsiteX24" fmla="*/ 7667625 w 8210550"/>
              <a:gd name="connsiteY24" fmla="*/ 1857375 h 3533775"/>
              <a:gd name="connsiteX25" fmla="*/ 8210550 w 8210550"/>
              <a:gd name="connsiteY25" fmla="*/ 2228850 h 3533775"/>
              <a:gd name="connsiteX26" fmla="*/ 8001000 w 8210550"/>
              <a:gd name="connsiteY26" fmla="*/ 2428875 h 3533775"/>
              <a:gd name="connsiteX27" fmla="*/ 7791450 w 8210550"/>
              <a:gd name="connsiteY27" fmla="*/ 2524125 h 3533775"/>
              <a:gd name="connsiteX28" fmla="*/ 7458075 w 8210550"/>
              <a:gd name="connsiteY28" fmla="*/ 2581275 h 3533775"/>
              <a:gd name="connsiteX29" fmla="*/ 7334250 w 8210550"/>
              <a:gd name="connsiteY29" fmla="*/ 2581275 h 3533775"/>
              <a:gd name="connsiteX30" fmla="*/ 7038975 w 8210550"/>
              <a:gd name="connsiteY30" fmla="*/ 2514600 h 3533775"/>
              <a:gd name="connsiteX31" fmla="*/ 6791325 w 8210550"/>
              <a:gd name="connsiteY31" fmla="*/ 2533650 h 3533775"/>
              <a:gd name="connsiteX32" fmla="*/ 6629400 w 8210550"/>
              <a:gd name="connsiteY32" fmla="*/ 2609850 h 3533775"/>
              <a:gd name="connsiteX33" fmla="*/ 6438900 w 8210550"/>
              <a:gd name="connsiteY33" fmla="*/ 2676525 h 3533775"/>
              <a:gd name="connsiteX34" fmla="*/ 6296025 w 8210550"/>
              <a:gd name="connsiteY34" fmla="*/ 2867025 h 3533775"/>
              <a:gd name="connsiteX35" fmla="*/ 6181725 w 8210550"/>
              <a:gd name="connsiteY35" fmla="*/ 2933700 h 3533775"/>
              <a:gd name="connsiteX36" fmla="*/ 5791200 w 8210550"/>
              <a:gd name="connsiteY36" fmla="*/ 3019425 h 3533775"/>
              <a:gd name="connsiteX37" fmla="*/ 4238625 w 8210550"/>
              <a:gd name="connsiteY37" fmla="*/ 3419475 h 3533775"/>
              <a:gd name="connsiteX38" fmla="*/ 3762375 w 8210550"/>
              <a:gd name="connsiteY38" fmla="*/ 3533775 h 3533775"/>
              <a:gd name="connsiteX39" fmla="*/ 3476625 w 8210550"/>
              <a:gd name="connsiteY39" fmla="*/ 3495675 h 3533775"/>
              <a:gd name="connsiteX40" fmla="*/ 3267075 w 8210550"/>
              <a:gd name="connsiteY40" fmla="*/ 3190875 h 3533775"/>
              <a:gd name="connsiteX41" fmla="*/ 2990850 w 8210550"/>
              <a:gd name="connsiteY41" fmla="*/ 2676525 h 3533775"/>
              <a:gd name="connsiteX42" fmla="*/ 2733675 w 8210550"/>
              <a:gd name="connsiteY42" fmla="*/ 2352675 h 3533775"/>
              <a:gd name="connsiteX43" fmla="*/ 2619375 w 8210550"/>
              <a:gd name="connsiteY43" fmla="*/ 2247900 h 3533775"/>
              <a:gd name="connsiteX44" fmla="*/ 2486025 w 8210550"/>
              <a:gd name="connsiteY44" fmla="*/ 2200275 h 3533775"/>
              <a:gd name="connsiteX45" fmla="*/ 2305050 w 8210550"/>
              <a:gd name="connsiteY45" fmla="*/ 2247900 h 3533775"/>
              <a:gd name="connsiteX46" fmla="*/ 2190750 w 8210550"/>
              <a:gd name="connsiteY46" fmla="*/ 2314575 h 3533775"/>
              <a:gd name="connsiteX47" fmla="*/ 2143125 w 8210550"/>
              <a:gd name="connsiteY47" fmla="*/ 2428875 h 3533775"/>
              <a:gd name="connsiteX48" fmla="*/ 1123950 w 8210550"/>
              <a:gd name="connsiteY48" fmla="*/ 2571750 h 3533775"/>
              <a:gd name="connsiteX0" fmla="*/ 1123950 w 8210550"/>
              <a:gd name="connsiteY0" fmla="*/ 2571750 h 3533775"/>
              <a:gd name="connsiteX1" fmla="*/ 952500 w 8210550"/>
              <a:gd name="connsiteY1" fmla="*/ 2457450 h 3533775"/>
              <a:gd name="connsiteX2" fmla="*/ 771525 w 8210550"/>
              <a:gd name="connsiteY2" fmla="*/ 2447925 h 3533775"/>
              <a:gd name="connsiteX3" fmla="*/ 561975 w 8210550"/>
              <a:gd name="connsiteY3" fmla="*/ 2466975 h 3533775"/>
              <a:gd name="connsiteX4" fmla="*/ 333375 w 8210550"/>
              <a:gd name="connsiteY4" fmla="*/ 2495550 h 3533775"/>
              <a:gd name="connsiteX5" fmla="*/ 152400 w 8210550"/>
              <a:gd name="connsiteY5" fmla="*/ 1819275 h 3533775"/>
              <a:gd name="connsiteX6" fmla="*/ 0 w 8210550"/>
              <a:gd name="connsiteY6" fmla="*/ 1504950 h 3533775"/>
              <a:gd name="connsiteX7" fmla="*/ 19050 w 8210550"/>
              <a:gd name="connsiteY7" fmla="*/ 1285875 h 3533775"/>
              <a:gd name="connsiteX8" fmla="*/ 200025 w 8210550"/>
              <a:gd name="connsiteY8" fmla="*/ 1095375 h 3533775"/>
              <a:gd name="connsiteX9" fmla="*/ 276225 w 8210550"/>
              <a:gd name="connsiteY9" fmla="*/ 828675 h 3533775"/>
              <a:gd name="connsiteX10" fmla="*/ 209550 w 8210550"/>
              <a:gd name="connsiteY10" fmla="*/ 638175 h 3533775"/>
              <a:gd name="connsiteX11" fmla="*/ 1190625 w 8210550"/>
              <a:gd name="connsiteY11" fmla="*/ 571500 h 3533775"/>
              <a:gd name="connsiteX12" fmla="*/ 2743200 w 8210550"/>
              <a:gd name="connsiteY12" fmla="*/ 171450 h 3533775"/>
              <a:gd name="connsiteX13" fmla="*/ 2790825 w 8210550"/>
              <a:gd name="connsiteY13" fmla="*/ 276225 h 3533775"/>
              <a:gd name="connsiteX14" fmla="*/ 4895850 w 8210550"/>
              <a:gd name="connsiteY14" fmla="*/ 0 h 3533775"/>
              <a:gd name="connsiteX15" fmla="*/ 5210175 w 8210550"/>
              <a:gd name="connsiteY15" fmla="*/ 285750 h 3533775"/>
              <a:gd name="connsiteX16" fmla="*/ 5238750 w 8210550"/>
              <a:gd name="connsiteY16" fmla="*/ 723901 h 3533775"/>
              <a:gd name="connsiteX17" fmla="*/ 5314950 w 8210550"/>
              <a:gd name="connsiteY17" fmla="*/ 733425 h 3533775"/>
              <a:gd name="connsiteX18" fmla="*/ 5476875 w 8210550"/>
              <a:gd name="connsiteY18" fmla="*/ 790575 h 3533775"/>
              <a:gd name="connsiteX19" fmla="*/ 5619750 w 8210550"/>
              <a:gd name="connsiteY19" fmla="*/ 828675 h 3533775"/>
              <a:gd name="connsiteX20" fmla="*/ 5772150 w 8210550"/>
              <a:gd name="connsiteY20" fmla="*/ 819151 h 3533775"/>
              <a:gd name="connsiteX21" fmla="*/ 6238875 w 8210550"/>
              <a:gd name="connsiteY21" fmla="*/ 962025 h 3533775"/>
              <a:gd name="connsiteX22" fmla="*/ 6886575 w 8210550"/>
              <a:gd name="connsiteY22" fmla="*/ 1390651 h 3533775"/>
              <a:gd name="connsiteX23" fmla="*/ 7162800 w 8210550"/>
              <a:gd name="connsiteY23" fmla="*/ 1543050 h 3533775"/>
              <a:gd name="connsiteX24" fmla="*/ 7667625 w 8210550"/>
              <a:gd name="connsiteY24" fmla="*/ 1857375 h 3533775"/>
              <a:gd name="connsiteX25" fmla="*/ 8210550 w 8210550"/>
              <a:gd name="connsiteY25" fmla="*/ 2228850 h 3533775"/>
              <a:gd name="connsiteX26" fmla="*/ 8001000 w 8210550"/>
              <a:gd name="connsiteY26" fmla="*/ 2428875 h 3533775"/>
              <a:gd name="connsiteX27" fmla="*/ 7791450 w 8210550"/>
              <a:gd name="connsiteY27" fmla="*/ 2524125 h 3533775"/>
              <a:gd name="connsiteX28" fmla="*/ 7458075 w 8210550"/>
              <a:gd name="connsiteY28" fmla="*/ 2581275 h 3533775"/>
              <a:gd name="connsiteX29" fmla="*/ 7334250 w 8210550"/>
              <a:gd name="connsiteY29" fmla="*/ 2581275 h 3533775"/>
              <a:gd name="connsiteX30" fmla="*/ 7038975 w 8210550"/>
              <a:gd name="connsiteY30" fmla="*/ 2514600 h 3533775"/>
              <a:gd name="connsiteX31" fmla="*/ 6791325 w 8210550"/>
              <a:gd name="connsiteY31" fmla="*/ 2533650 h 3533775"/>
              <a:gd name="connsiteX32" fmla="*/ 6629400 w 8210550"/>
              <a:gd name="connsiteY32" fmla="*/ 2609850 h 3533775"/>
              <a:gd name="connsiteX33" fmla="*/ 6438900 w 8210550"/>
              <a:gd name="connsiteY33" fmla="*/ 2676525 h 3533775"/>
              <a:gd name="connsiteX34" fmla="*/ 6296025 w 8210550"/>
              <a:gd name="connsiteY34" fmla="*/ 2867025 h 3533775"/>
              <a:gd name="connsiteX35" fmla="*/ 6181725 w 8210550"/>
              <a:gd name="connsiteY35" fmla="*/ 2933700 h 3533775"/>
              <a:gd name="connsiteX36" fmla="*/ 5791200 w 8210550"/>
              <a:gd name="connsiteY36" fmla="*/ 3019425 h 3533775"/>
              <a:gd name="connsiteX37" fmla="*/ 4238625 w 8210550"/>
              <a:gd name="connsiteY37" fmla="*/ 3419475 h 3533775"/>
              <a:gd name="connsiteX38" fmla="*/ 3762375 w 8210550"/>
              <a:gd name="connsiteY38" fmla="*/ 3533775 h 3533775"/>
              <a:gd name="connsiteX39" fmla="*/ 3476625 w 8210550"/>
              <a:gd name="connsiteY39" fmla="*/ 3495675 h 3533775"/>
              <a:gd name="connsiteX40" fmla="*/ 3267075 w 8210550"/>
              <a:gd name="connsiteY40" fmla="*/ 3190875 h 3533775"/>
              <a:gd name="connsiteX41" fmla="*/ 2990850 w 8210550"/>
              <a:gd name="connsiteY41" fmla="*/ 2676525 h 3533775"/>
              <a:gd name="connsiteX42" fmla="*/ 2733675 w 8210550"/>
              <a:gd name="connsiteY42" fmla="*/ 2352675 h 3533775"/>
              <a:gd name="connsiteX43" fmla="*/ 2619375 w 8210550"/>
              <a:gd name="connsiteY43" fmla="*/ 2247900 h 3533775"/>
              <a:gd name="connsiteX44" fmla="*/ 2486025 w 8210550"/>
              <a:gd name="connsiteY44" fmla="*/ 2200275 h 3533775"/>
              <a:gd name="connsiteX45" fmla="*/ 2305050 w 8210550"/>
              <a:gd name="connsiteY45" fmla="*/ 2247900 h 3533775"/>
              <a:gd name="connsiteX46" fmla="*/ 2190750 w 8210550"/>
              <a:gd name="connsiteY46" fmla="*/ 2314575 h 3533775"/>
              <a:gd name="connsiteX47" fmla="*/ 2143125 w 8210550"/>
              <a:gd name="connsiteY47" fmla="*/ 2428875 h 3533775"/>
              <a:gd name="connsiteX48" fmla="*/ 1123950 w 8210550"/>
              <a:gd name="connsiteY48"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476625 w 8143875"/>
              <a:gd name="connsiteY39" fmla="*/ 3495675 h 3533775"/>
              <a:gd name="connsiteX40" fmla="*/ 3267075 w 8143875"/>
              <a:gd name="connsiteY40" fmla="*/ 3190875 h 3533775"/>
              <a:gd name="connsiteX41" fmla="*/ 2990850 w 8143875"/>
              <a:gd name="connsiteY41" fmla="*/ 2676525 h 3533775"/>
              <a:gd name="connsiteX42" fmla="*/ 2733675 w 8143875"/>
              <a:gd name="connsiteY42" fmla="*/ 2352675 h 3533775"/>
              <a:gd name="connsiteX43" fmla="*/ 2619375 w 8143875"/>
              <a:gd name="connsiteY43" fmla="*/ 2247900 h 3533775"/>
              <a:gd name="connsiteX44" fmla="*/ 2486025 w 8143875"/>
              <a:gd name="connsiteY44" fmla="*/ 2200275 h 3533775"/>
              <a:gd name="connsiteX45" fmla="*/ 2305050 w 8143875"/>
              <a:gd name="connsiteY45" fmla="*/ 2247900 h 3533775"/>
              <a:gd name="connsiteX46" fmla="*/ 2190750 w 8143875"/>
              <a:gd name="connsiteY46" fmla="*/ 2314575 h 3533775"/>
              <a:gd name="connsiteX47" fmla="*/ 2143125 w 8143875"/>
              <a:gd name="connsiteY47" fmla="*/ 2428875 h 3533775"/>
              <a:gd name="connsiteX48" fmla="*/ 1123950 w 8143875"/>
              <a:gd name="connsiteY48"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476625 w 8143875"/>
              <a:gd name="connsiteY39" fmla="*/ 3495675 h 3533775"/>
              <a:gd name="connsiteX40" fmla="*/ 3267075 w 8143875"/>
              <a:gd name="connsiteY40" fmla="*/ 3190875 h 3533775"/>
              <a:gd name="connsiteX41" fmla="*/ 2990850 w 8143875"/>
              <a:gd name="connsiteY41" fmla="*/ 2676525 h 3533775"/>
              <a:gd name="connsiteX42" fmla="*/ 2733675 w 8143875"/>
              <a:gd name="connsiteY42" fmla="*/ 2352675 h 3533775"/>
              <a:gd name="connsiteX43" fmla="*/ 2619375 w 8143875"/>
              <a:gd name="connsiteY43" fmla="*/ 2247900 h 3533775"/>
              <a:gd name="connsiteX44" fmla="*/ 2486025 w 8143875"/>
              <a:gd name="connsiteY44" fmla="*/ 2200275 h 3533775"/>
              <a:gd name="connsiteX45" fmla="*/ 2305050 w 8143875"/>
              <a:gd name="connsiteY45" fmla="*/ 2247900 h 3533775"/>
              <a:gd name="connsiteX46" fmla="*/ 2190750 w 8143875"/>
              <a:gd name="connsiteY46" fmla="*/ 2314575 h 3533775"/>
              <a:gd name="connsiteX47" fmla="*/ 2143125 w 8143875"/>
              <a:gd name="connsiteY47" fmla="*/ 2428875 h 3533775"/>
              <a:gd name="connsiteX48" fmla="*/ 1123950 w 8143875"/>
              <a:gd name="connsiteY48"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267075 w 8143875"/>
              <a:gd name="connsiteY40" fmla="*/ 3190875 h 3533775"/>
              <a:gd name="connsiteX41" fmla="*/ 2990850 w 8143875"/>
              <a:gd name="connsiteY41" fmla="*/ 2676525 h 3533775"/>
              <a:gd name="connsiteX42" fmla="*/ 2733675 w 8143875"/>
              <a:gd name="connsiteY42" fmla="*/ 2352675 h 3533775"/>
              <a:gd name="connsiteX43" fmla="*/ 2619375 w 8143875"/>
              <a:gd name="connsiteY43" fmla="*/ 2247900 h 3533775"/>
              <a:gd name="connsiteX44" fmla="*/ 2486025 w 8143875"/>
              <a:gd name="connsiteY44" fmla="*/ 2200275 h 3533775"/>
              <a:gd name="connsiteX45" fmla="*/ 2305050 w 8143875"/>
              <a:gd name="connsiteY45" fmla="*/ 2247900 h 3533775"/>
              <a:gd name="connsiteX46" fmla="*/ 2190750 w 8143875"/>
              <a:gd name="connsiteY46" fmla="*/ 2314575 h 3533775"/>
              <a:gd name="connsiteX47" fmla="*/ 2143125 w 8143875"/>
              <a:gd name="connsiteY47" fmla="*/ 2428875 h 3533775"/>
              <a:gd name="connsiteX48" fmla="*/ 1123950 w 8143875"/>
              <a:gd name="connsiteY48"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990850 w 8143875"/>
              <a:gd name="connsiteY41" fmla="*/ 2676525 h 3533775"/>
              <a:gd name="connsiteX42" fmla="*/ 2733675 w 8143875"/>
              <a:gd name="connsiteY42" fmla="*/ 2352675 h 3533775"/>
              <a:gd name="connsiteX43" fmla="*/ 2619375 w 8143875"/>
              <a:gd name="connsiteY43" fmla="*/ 2247900 h 3533775"/>
              <a:gd name="connsiteX44" fmla="*/ 2486025 w 8143875"/>
              <a:gd name="connsiteY44" fmla="*/ 2200275 h 3533775"/>
              <a:gd name="connsiteX45" fmla="*/ 2305050 w 8143875"/>
              <a:gd name="connsiteY45" fmla="*/ 2247900 h 3533775"/>
              <a:gd name="connsiteX46" fmla="*/ 2190750 w 8143875"/>
              <a:gd name="connsiteY46" fmla="*/ 2314575 h 3533775"/>
              <a:gd name="connsiteX47" fmla="*/ 2143125 w 8143875"/>
              <a:gd name="connsiteY47" fmla="*/ 2428875 h 3533775"/>
              <a:gd name="connsiteX48" fmla="*/ 1123950 w 8143875"/>
              <a:gd name="connsiteY48"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733675 w 8143875"/>
              <a:gd name="connsiteY42" fmla="*/ 2352675 h 3533775"/>
              <a:gd name="connsiteX43" fmla="*/ 2619375 w 8143875"/>
              <a:gd name="connsiteY43" fmla="*/ 2247900 h 3533775"/>
              <a:gd name="connsiteX44" fmla="*/ 2486025 w 8143875"/>
              <a:gd name="connsiteY44" fmla="*/ 2200275 h 3533775"/>
              <a:gd name="connsiteX45" fmla="*/ 2305050 w 8143875"/>
              <a:gd name="connsiteY45" fmla="*/ 2247900 h 3533775"/>
              <a:gd name="connsiteX46" fmla="*/ 2190750 w 8143875"/>
              <a:gd name="connsiteY46" fmla="*/ 2314575 h 3533775"/>
              <a:gd name="connsiteX47" fmla="*/ 2143125 w 8143875"/>
              <a:gd name="connsiteY47" fmla="*/ 2428875 h 3533775"/>
              <a:gd name="connsiteX48" fmla="*/ 1123950 w 8143875"/>
              <a:gd name="connsiteY48"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619375 w 8143875"/>
              <a:gd name="connsiteY43" fmla="*/ 2247900 h 3533775"/>
              <a:gd name="connsiteX44" fmla="*/ 2486025 w 8143875"/>
              <a:gd name="connsiteY44" fmla="*/ 2200275 h 3533775"/>
              <a:gd name="connsiteX45" fmla="*/ 2305050 w 8143875"/>
              <a:gd name="connsiteY45" fmla="*/ 2247900 h 3533775"/>
              <a:gd name="connsiteX46" fmla="*/ 2190750 w 8143875"/>
              <a:gd name="connsiteY46" fmla="*/ 2314575 h 3533775"/>
              <a:gd name="connsiteX47" fmla="*/ 2143125 w 8143875"/>
              <a:gd name="connsiteY47" fmla="*/ 2428875 h 3533775"/>
              <a:gd name="connsiteX48" fmla="*/ 1123950 w 8143875"/>
              <a:gd name="connsiteY48"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619375 w 8143875"/>
              <a:gd name="connsiteY43" fmla="*/ 2247900 h 3533775"/>
              <a:gd name="connsiteX44" fmla="*/ 2552701 w 8143875"/>
              <a:gd name="connsiteY44" fmla="*/ 2276476 h 3533775"/>
              <a:gd name="connsiteX45" fmla="*/ 2486025 w 8143875"/>
              <a:gd name="connsiteY45" fmla="*/ 2200275 h 3533775"/>
              <a:gd name="connsiteX46" fmla="*/ 2305050 w 8143875"/>
              <a:gd name="connsiteY46" fmla="*/ 2247900 h 3533775"/>
              <a:gd name="connsiteX47" fmla="*/ 2190750 w 8143875"/>
              <a:gd name="connsiteY47" fmla="*/ 2314575 h 3533775"/>
              <a:gd name="connsiteX48" fmla="*/ 2143125 w 8143875"/>
              <a:gd name="connsiteY48" fmla="*/ 2428875 h 3533775"/>
              <a:gd name="connsiteX49" fmla="*/ 1123950 w 8143875"/>
              <a:gd name="connsiteY49"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581275 w 8143875"/>
              <a:gd name="connsiteY43" fmla="*/ 2266950 h 3533775"/>
              <a:gd name="connsiteX44" fmla="*/ 2552701 w 8143875"/>
              <a:gd name="connsiteY44" fmla="*/ 2276476 h 3533775"/>
              <a:gd name="connsiteX45" fmla="*/ 2486025 w 8143875"/>
              <a:gd name="connsiteY45" fmla="*/ 2200275 h 3533775"/>
              <a:gd name="connsiteX46" fmla="*/ 2305050 w 8143875"/>
              <a:gd name="connsiteY46" fmla="*/ 2247900 h 3533775"/>
              <a:gd name="connsiteX47" fmla="*/ 2190750 w 8143875"/>
              <a:gd name="connsiteY47" fmla="*/ 2314575 h 3533775"/>
              <a:gd name="connsiteX48" fmla="*/ 2143125 w 8143875"/>
              <a:gd name="connsiteY48" fmla="*/ 2428875 h 3533775"/>
              <a:gd name="connsiteX49" fmla="*/ 1123950 w 8143875"/>
              <a:gd name="connsiteY49"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33475 w 8143875"/>
              <a:gd name="connsiteY11" fmla="*/ 4191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581275 w 8143875"/>
              <a:gd name="connsiteY43" fmla="*/ 2266950 h 3533775"/>
              <a:gd name="connsiteX44" fmla="*/ 2552701 w 8143875"/>
              <a:gd name="connsiteY44" fmla="*/ 2276476 h 3533775"/>
              <a:gd name="connsiteX45" fmla="*/ 2486025 w 8143875"/>
              <a:gd name="connsiteY45" fmla="*/ 2200275 h 3533775"/>
              <a:gd name="connsiteX46" fmla="*/ 2305050 w 8143875"/>
              <a:gd name="connsiteY46" fmla="*/ 2247900 h 3533775"/>
              <a:gd name="connsiteX47" fmla="*/ 2190750 w 8143875"/>
              <a:gd name="connsiteY47" fmla="*/ 2314575 h 3533775"/>
              <a:gd name="connsiteX48" fmla="*/ 2143125 w 8143875"/>
              <a:gd name="connsiteY48" fmla="*/ 2428875 h 3533775"/>
              <a:gd name="connsiteX49" fmla="*/ 1123950 w 8143875"/>
              <a:gd name="connsiteY49"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33475 w 8143875"/>
              <a:gd name="connsiteY11" fmla="*/ 4191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581275 w 8143875"/>
              <a:gd name="connsiteY43" fmla="*/ 2266950 h 3533775"/>
              <a:gd name="connsiteX44" fmla="*/ 2552701 w 8143875"/>
              <a:gd name="connsiteY44" fmla="*/ 2276476 h 3533775"/>
              <a:gd name="connsiteX45" fmla="*/ 2486025 w 8143875"/>
              <a:gd name="connsiteY45" fmla="*/ 2200275 h 3533775"/>
              <a:gd name="connsiteX46" fmla="*/ 2305050 w 8143875"/>
              <a:gd name="connsiteY46" fmla="*/ 2247900 h 3533775"/>
              <a:gd name="connsiteX47" fmla="*/ 2190750 w 8143875"/>
              <a:gd name="connsiteY47" fmla="*/ 2314575 h 3533775"/>
              <a:gd name="connsiteX48" fmla="*/ 2143125 w 8143875"/>
              <a:gd name="connsiteY48" fmla="*/ 2428875 h 3533775"/>
              <a:gd name="connsiteX49" fmla="*/ 1123950 w 8143875"/>
              <a:gd name="connsiteY49"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57150 w 8143875"/>
              <a:gd name="connsiteY10" fmla="*/ 542925 h 3533775"/>
              <a:gd name="connsiteX11" fmla="*/ 1133475 w 8143875"/>
              <a:gd name="connsiteY11" fmla="*/ 4191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581275 w 8143875"/>
              <a:gd name="connsiteY43" fmla="*/ 2266950 h 3533775"/>
              <a:gd name="connsiteX44" fmla="*/ 2552701 w 8143875"/>
              <a:gd name="connsiteY44" fmla="*/ 2276476 h 3533775"/>
              <a:gd name="connsiteX45" fmla="*/ 2486025 w 8143875"/>
              <a:gd name="connsiteY45" fmla="*/ 2200275 h 3533775"/>
              <a:gd name="connsiteX46" fmla="*/ 2305050 w 8143875"/>
              <a:gd name="connsiteY46" fmla="*/ 2247900 h 3533775"/>
              <a:gd name="connsiteX47" fmla="*/ 2190750 w 8143875"/>
              <a:gd name="connsiteY47" fmla="*/ 2314575 h 3533775"/>
              <a:gd name="connsiteX48" fmla="*/ 2143125 w 8143875"/>
              <a:gd name="connsiteY48" fmla="*/ 2428875 h 3533775"/>
              <a:gd name="connsiteX49" fmla="*/ 1123950 w 8143875"/>
              <a:gd name="connsiteY49"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57150 w 8143875"/>
              <a:gd name="connsiteY10" fmla="*/ 542925 h 3533775"/>
              <a:gd name="connsiteX11" fmla="*/ 1133475 w 8143875"/>
              <a:gd name="connsiteY11" fmla="*/ 4191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581275 w 8143875"/>
              <a:gd name="connsiteY43" fmla="*/ 2266950 h 3533775"/>
              <a:gd name="connsiteX44" fmla="*/ 2552701 w 8143875"/>
              <a:gd name="connsiteY44" fmla="*/ 2276476 h 3533775"/>
              <a:gd name="connsiteX45" fmla="*/ 2486025 w 8143875"/>
              <a:gd name="connsiteY45" fmla="*/ 2200275 h 3533775"/>
              <a:gd name="connsiteX46" fmla="*/ 2305050 w 8143875"/>
              <a:gd name="connsiteY46" fmla="*/ 2247900 h 3533775"/>
              <a:gd name="connsiteX47" fmla="*/ 2190750 w 8143875"/>
              <a:gd name="connsiteY47" fmla="*/ 2314575 h 3533775"/>
              <a:gd name="connsiteX48" fmla="*/ 2143125 w 8143875"/>
              <a:gd name="connsiteY48" fmla="*/ 2428875 h 3533775"/>
              <a:gd name="connsiteX49" fmla="*/ 1123950 w 8143875"/>
              <a:gd name="connsiteY49"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85725 w 8143875"/>
              <a:gd name="connsiteY9" fmla="*/ 762000 h 3533775"/>
              <a:gd name="connsiteX10" fmla="*/ 57150 w 8143875"/>
              <a:gd name="connsiteY10" fmla="*/ 542925 h 3533775"/>
              <a:gd name="connsiteX11" fmla="*/ 1133475 w 8143875"/>
              <a:gd name="connsiteY11" fmla="*/ 4191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581275 w 8143875"/>
              <a:gd name="connsiteY43" fmla="*/ 2266950 h 3533775"/>
              <a:gd name="connsiteX44" fmla="*/ 2552701 w 8143875"/>
              <a:gd name="connsiteY44" fmla="*/ 2276476 h 3533775"/>
              <a:gd name="connsiteX45" fmla="*/ 2486025 w 8143875"/>
              <a:gd name="connsiteY45" fmla="*/ 2200275 h 3533775"/>
              <a:gd name="connsiteX46" fmla="*/ 2305050 w 8143875"/>
              <a:gd name="connsiteY46" fmla="*/ 2247900 h 3533775"/>
              <a:gd name="connsiteX47" fmla="*/ 2190750 w 8143875"/>
              <a:gd name="connsiteY47" fmla="*/ 2314575 h 3533775"/>
              <a:gd name="connsiteX48" fmla="*/ 2143125 w 8143875"/>
              <a:gd name="connsiteY48" fmla="*/ 2428875 h 3533775"/>
              <a:gd name="connsiteX49" fmla="*/ 1123950 w 8143875"/>
              <a:gd name="connsiteY49" fmla="*/ 2571750 h 3533775"/>
              <a:gd name="connsiteX0" fmla="*/ 1285875 w 8305800"/>
              <a:gd name="connsiteY0" fmla="*/ 2571750 h 3533775"/>
              <a:gd name="connsiteX1" fmla="*/ 1114425 w 8305800"/>
              <a:gd name="connsiteY1" fmla="*/ 2457450 h 3533775"/>
              <a:gd name="connsiteX2" fmla="*/ 933450 w 8305800"/>
              <a:gd name="connsiteY2" fmla="*/ 2447925 h 3533775"/>
              <a:gd name="connsiteX3" fmla="*/ 723900 w 8305800"/>
              <a:gd name="connsiteY3" fmla="*/ 2466975 h 3533775"/>
              <a:gd name="connsiteX4" fmla="*/ 495300 w 8305800"/>
              <a:gd name="connsiteY4" fmla="*/ 2495550 h 3533775"/>
              <a:gd name="connsiteX5" fmla="*/ 314325 w 8305800"/>
              <a:gd name="connsiteY5" fmla="*/ 1819275 h 3533775"/>
              <a:gd name="connsiteX6" fmla="*/ 161925 w 8305800"/>
              <a:gd name="connsiteY6" fmla="*/ 1504950 h 3533775"/>
              <a:gd name="connsiteX7" fmla="*/ 180975 w 8305800"/>
              <a:gd name="connsiteY7" fmla="*/ 1285875 h 3533775"/>
              <a:gd name="connsiteX8" fmla="*/ 0 w 8305800"/>
              <a:gd name="connsiteY8" fmla="*/ 1133475 h 3533775"/>
              <a:gd name="connsiteX9" fmla="*/ 247650 w 8305800"/>
              <a:gd name="connsiteY9" fmla="*/ 762000 h 3533775"/>
              <a:gd name="connsiteX10" fmla="*/ 219075 w 8305800"/>
              <a:gd name="connsiteY10" fmla="*/ 542925 h 3533775"/>
              <a:gd name="connsiteX11" fmla="*/ 1295400 w 8305800"/>
              <a:gd name="connsiteY11" fmla="*/ 419100 h 3533775"/>
              <a:gd name="connsiteX12" fmla="*/ 2905125 w 8305800"/>
              <a:gd name="connsiteY12" fmla="*/ 171450 h 3533775"/>
              <a:gd name="connsiteX13" fmla="*/ 2952750 w 8305800"/>
              <a:gd name="connsiteY13" fmla="*/ 276225 h 3533775"/>
              <a:gd name="connsiteX14" fmla="*/ 5057775 w 8305800"/>
              <a:gd name="connsiteY14" fmla="*/ 0 h 3533775"/>
              <a:gd name="connsiteX15" fmla="*/ 5372100 w 8305800"/>
              <a:gd name="connsiteY15" fmla="*/ 285750 h 3533775"/>
              <a:gd name="connsiteX16" fmla="*/ 5400675 w 8305800"/>
              <a:gd name="connsiteY16" fmla="*/ 723901 h 3533775"/>
              <a:gd name="connsiteX17" fmla="*/ 5476875 w 8305800"/>
              <a:gd name="connsiteY17" fmla="*/ 733425 h 3533775"/>
              <a:gd name="connsiteX18" fmla="*/ 5638800 w 8305800"/>
              <a:gd name="connsiteY18" fmla="*/ 790575 h 3533775"/>
              <a:gd name="connsiteX19" fmla="*/ 5781675 w 8305800"/>
              <a:gd name="connsiteY19" fmla="*/ 828675 h 3533775"/>
              <a:gd name="connsiteX20" fmla="*/ 5934075 w 8305800"/>
              <a:gd name="connsiteY20" fmla="*/ 819151 h 3533775"/>
              <a:gd name="connsiteX21" fmla="*/ 6400800 w 8305800"/>
              <a:gd name="connsiteY21" fmla="*/ 962025 h 3533775"/>
              <a:gd name="connsiteX22" fmla="*/ 7048500 w 8305800"/>
              <a:gd name="connsiteY22" fmla="*/ 1390651 h 3533775"/>
              <a:gd name="connsiteX23" fmla="*/ 7324725 w 8305800"/>
              <a:gd name="connsiteY23" fmla="*/ 1543050 h 3533775"/>
              <a:gd name="connsiteX24" fmla="*/ 7829550 w 8305800"/>
              <a:gd name="connsiteY24" fmla="*/ 1857375 h 3533775"/>
              <a:gd name="connsiteX25" fmla="*/ 8305800 w 8305800"/>
              <a:gd name="connsiteY25" fmla="*/ 2181225 h 3533775"/>
              <a:gd name="connsiteX26" fmla="*/ 8162925 w 8305800"/>
              <a:gd name="connsiteY26" fmla="*/ 2428875 h 3533775"/>
              <a:gd name="connsiteX27" fmla="*/ 7953375 w 8305800"/>
              <a:gd name="connsiteY27" fmla="*/ 2524125 h 3533775"/>
              <a:gd name="connsiteX28" fmla="*/ 7620000 w 8305800"/>
              <a:gd name="connsiteY28" fmla="*/ 2581275 h 3533775"/>
              <a:gd name="connsiteX29" fmla="*/ 7496175 w 8305800"/>
              <a:gd name="connsiteY29" fmla="*/ 2581275 h 3533775"/>
              <a:gd name="connsiteX30" fmla="*/ 7200900 w 8305800"/>
              <a:gd name="connsiteY30" fmla="*/ 2514600 h 3533775"/>
              <a:gd name="connsiteX31" fmla="*/ 6953250 w 8305800"/>
              <a:gd name="connsiteY31" fmla="*/ 2533650 h 3533775"/>
              <a:gd name="connsiteX32" fmla="*/ 6791325 w 8305800"/>
              <a:gd name="connsiteY32" fmla="*/ 2609850 h 3533775"/>
              <a:gd name="connsiteX33" fmla="*/ 6600825 w 8305800"/>
              <a:gd name="connsiteY33" fmla="*/ 2676525 h 3533775"/>
              <a:gd name="connsiteX34" fmla="*/ 6457950 w 8305800"/>
              <a:gd name="connsiteY34" fmla="*/ 2867025 h 3533775"/>
              <a:gd name="connsiteX35" fmla="*/ 6343650 w 8305800"/>
              <a:gd name="connsiteY35" fmla="*/ 2933700 h 3533775"/>
              <a:gd name="connsiteX36" fmla="*/ 5953125 w 8305800"/>
              <a:gd name="connsiteY36" fmla="*/ 3019425 h 3533775"/>
              <a:gd name="connsiteX37" fmla="*/ 4400550 w 8305800"/>
              <a:gd name="connsiteY37" fmla="*/ 3419475 h 3533775"/>
              <a:gd name="connsiteX38" fmla="*/ 3924300 w 8305800"/>
              <a:gd name="connsiteY38" fmla="*/ 3533775 h 3533775"/>
              <a:gd name="connsiteX39" fmla="*/ 3533775 w 8305800"/>
              <a:gd name="connsiteY39" fmla="*/ 3486150 h 3533775"/>
              <a:gd name="connsiteX40" fmla="*/ 3257550 w 8305800"/>
              <a:gd name="connsiteY40" fmla="*/ 3190875 h 3533775"/>
              <a:gd name="connsiteX41" fmla="*/ 2990850 w 8305800"/>
              <a:gd name="connsiteY41" fmla="*/ 2733675 h 3533775"/>
              <a:gd name="connsiteX42" fmla="*/ 2790825 w 8305800"/>
              <a:gd name="connsiteY42" fmla="*/ 2371725 h 3533775"/>
              <a:gd name="connsiteX43" fmla="*/ 2743200 w 8305800"/>
              <a:gd name="connsiteY43" fmla="*/ 2266950 h 3533775"/>
              <a:gd name="connsiteX44" fmla="*/ 2714626 w 8305800"/>
              <a:gd name="connsiteY44" fmla="*/ 2276476 h 3533775"/>
              <a:gd name="connsiteX45" fmla="*/ 2647950 w 8305800"/>
              <a:gd name="connsiteY45" fmla="*/ 2200275 h 3533775"/>
              <a:gd name="connsiteX46" fmla="*/ 2466975 w 8305800"/>
              <a:gd name="connsiteY46" fmla="*/ 2247900 h 3533775"/>
              <a:gd name="connsiteX47" fmla="*/ 2352675 w 8305800"/>
              <a:gd name="connsiteY47" fmla="*/ 2314575 h 3533775"/>
              <a:gd name="connsiteX48" fmla="*/ 2305050 w 8305800"/>
              <a:gd name="connsiteY48" fmla="*/ 2428875 h 3533775"/>
              <a:gd name="connsiteX49" fmla="*/ 1285875 w 8305800"/>
              <a:gd name="connsiteY49" fmla="*/ 2571750 h 3533775"/>
              <a:gd name="connsiteX0" fmla="*/ 1314450 w 8334375"/>
              <a:gd name="connsiteY0" fmla="*/ 2571750 h 3533775"/>
              <a:gd name="connsiteX1" fmla="*/ 1143000 w 8334375"/>
              <a:gd name="connsiteY1" fmla="*/ 2457450 h 3533775"/>
              <a:gd name="connsiteX2" fmla="*/ 962025 w 8334375"/>
              <a:gd name="connsiteY2" fmla="*/ 2447925 h 3533775"/>
              <a:gd name="connsiteX3" fmla="*/ 752475 w 8334375"/>
              <a:gd name="connsiteY3" fmla="*/ 2466975 h 3533775"/>
              <a:gd name="connsiteX4" fmla="*/ 523875 w 8334375"/>
              <a:gd name="connsiteY4" fmla="*/ 2495550 h 3533775"/>
              <a:gd name="connsiteX5" fmla="*/ 342900 w 8334375"/>
              <a:gd name="connsiteY5" fmla="*/ 1819275 h 3533775"/>
              <a:gd name="connsiteX6" fmla="*/ 190500 w 8334375"/>
              <a:gd name="connsiteY6" fmla="*/ 1504950 h 3533775"/>
              <a:gd name="connsiteX7" fmla="*/ 0 w 8334375"/>
              <a:gd name="connsiteY7" fmla="*/ 1447800 h 3533775"/>
              <a:gd name="connsiteX8" fmla="*/ 28575 w 8334375"/>
              <a:gd name="connsiteY8" fmla="*/ 1133475 h 3533775"/>
              <a:gd name="connsiteX9" fmla="*/ 276225 w 8334375"/>
              <a:gd name="connsiteY9" fmla="*/ 762000 h 3533775"/>
              <a:gd name="connsiteX10" fmla="*/ 247650 w 8334375"/>
              <a:gd name="connsiteY10" fmla="*/ 542925 h 3533775"/>
              <a:gd name="connsiteX11" fmla="*/ 1323975 w 8334375"/>
              <a:gd name="connsiteY11" fmla="*/ 419100 h 3533775"/>
              <a:gd name="connsiteX12" fmla="*/ 2933700 w 8334375"/>
              <a:gd name="connsiteY12" fmla="*/ 171450 h 3533775"/>
              <a:gd name="connsiteX13" fmla="*/ 2981325 w 8334375"/>
              <a:gd name="connsiteY13" fmla="*/ 276225 h 3533775"/>
              <a:gd name="connsiteX14" fmla="*/ 5086350 w 8334375"/>
              <a:gd name="connsiteY14" fmla="*/ 0 h 3533775"/>
              <a:gd name="connsiteX15" fmla="*/ 5400675 w 8334375"/>
              <a:gd name="connsiteY15" fmla="*/ 285750 h 3533775"/>
              <a:gd name="connsiteX16" fmla="*/ 5429250 w 8334375"/>
              <a:gd name="connsiteY16" fmla="*/ 723901 h 3533775"/>
              <a:gd name="connsiteX17" fmla="*/ 5505450 w 8334375"/>
              <a:gd name="connsiteY17" fmla="*/ 733425 h 3533775"/>
              <a:gd name="connsiteX18" fmla="*/ 5667375 w 8334375"/>
              <a:gd name="connsiteY18" fmla="*/ 790575 h 3533775"/>
              <a:gd name="connsiteX19" fmla="*/ 5810250 w 8334375"/>
              <a:gd name="connsiteY19" fmla="*/ 828675 h 3533775"/>
              <a:gd name="connsiteX20" fmla="*/ 5962650 w 8334375"/>
              <a:gd name="connsiteY20" fmla="*/ 819151 h 3533775"/>
              <a:gd name="connsiteX21" fmla="*/ 6429375 w 8334375"/>
              <a:gd name="connsiteY21" fmla="*/ 962025 h 3533775"/>
              <a:gd name="connsiteX22" fmla="*/ 7077075 w 8334375"/>
              <a:gd name="connsiteY22" fmla="*/ 1390651 h 3533775"/>
              <a:gd name="connsiteX23" fmla="*/ 7353300 w 8334375"/>
              <a:gd name="connsiteY23" fmla="*/ 1543050 h 3533775"/>
              <a:gd name="connsiteX24" fmla="*/ 7858125 w 8334375"/>
              <a:gd name="connsiteY24" fmla="*/ 1857375 h 3533775"/>
              <a:gd name="connsiteX25" fmla="*/ 8334375 w 8334375"/>
              <a:gd name="connsiteY25" fmla="*/ 2181225 h 3533775"/>
              <a:gd name="connsiteX26" fmla="*/ 8191500 w 8334375"/>
              <a:gd name="connsiteY26" fmla="*/ 2428875 h 3533775"/>
              <a:gd name="connsiteX27" fmla="*/ 7981950 w 8334375"/>
              <a:gd name="connsiteY27" fmla="*/ 2524125 h 3533775"/>
              <a:gd name="connsiteX28" fmla="*/ 7648575 w 8334375"/>
              <a:gd name="connsiteY28" fmla="*/ 2581275 h 3533775"/>
              <a:gd name="connsiteX29" fmla="*/ 7524750 w 8334375"/>
              <a:gd name="connsiteY29" fmla="*/ 2581275 h 3533775"/>
              <a:gd name="connsiteX30" fmla="*/ 7229475 w 8334375"/>
              <a:gd name="connsiteY30" fmla="*/ 2514600 h 3533775"/>
              <a:gd name="connsiteX31" fmla="*/ 6981825 w 8334375"/>
              <a:gd name="connsiteY31" fmla="*/ 2533650 h 3533775"/>
              <a:gd name="connsiteX32" fmla="*/ 6819900 w 8334375"/>
              <a:gd name="connsiteY32" fmla="*/ 2609850 h 3533775"/>
              <a:gd name="connsiteX33" fmla="*/ 6629400 w 8334375"/>
              <a:gd name="connsiteY33" fmla="*/ 2676525 h 3533775"/>
              <a:gd name="connsiteX34" fmla="*/ 6486525 w 8334375"/>
              <a:gd name="connsiteY34" fmla="*/ 2867025 h 3533775"/>
              <a:gd name="connsiteX35" fmla="*/ 6372225 w 8334375"/>
              <a:gd name="connsiteY35" fmla="*/ 2933700 h 3533775"/>
              <a:gd name="connsiteX36" fmla="*/ 5981700 w 8334375"/>
              <a:gd name="connsiteY36" fmla="*/ 3019425 h 3533775"/>
              <a:gd name="connsiteX37" fmla="*/ 4429125 w 8334375"/>
              <a:gd name="connsiteY37" fmla="*/ 3419475 h 3533775"/>
              <a:gd name="connsiteX38" fmla="*/ 3952875 w 8334375"/>
              <a:gd name="connsiteY38" fmla="*/ 3533775 h 3533775"/>
              <a:gd name="connsiteX39" fmla="*/ 3562350 w 8334375"/>
              <a:gd name="connsiteY39" fmla="*/ 3486150 h 3533775"/>
              <a:gd name="connsiteX40" fmla="*/ 3286125 w 8334375"/>
              <a:gd name="connsiteY40" fmla="*/ 3190875 h 3533775"/>
              <a:gd name="connsiteX41" fmla="*/ 3019425 w 8334375"/>
              <a:gd name="connsiteY41" fmla="*/ 2733675 h 3533775"/>
              <a:gd name="connsiteX42" fmla="*/ 2819400 w 8334375"/>
              <a:gd name="connsiteY42" fmla="*/ 2371725 h 3533775"/>
              <a:gd name="connsiteX43" fmla="*/ 2771775 w 8334375"/>
              <a:gd name="connsiteY43" fmla="*/ 2266950 h 3533775"/>
              <a:gd name="connsiteX44" fmla="*/ 2743201 w 8334375"/>
              <a:gd name="connsiteY44" fmla="*/ 2276476 h 3533775"/>
              <a:gd name="connsiteX45" fmla="*/ 2676525 w 8334375"/>
              <a:gd name="connsiteY45" fmla="*/ 2200275 h 3533775"/>
              <a:gd name="connsiteX46" fmla="*/ 2495550 w 8334375"/>
              <a:gd name="connsiteY46" fmla="*/ 2247900 h 3533775"/>
              <a:gd name="connsiteX47" fmla="*/ 2381250 w 8334375"/>
              <a:gd name="connsiteY47" fmla="*/ 2314575 h 3533775"/>
              <a:gd name="connsiteX48" fmla="*/ 2333625 w 8334375"/>
              <a:gd name="connsiteY48" fmla="*/ 2428875 h 3533775"/>
              <a:gd name="connsiteX49" fmla="*/ 1314450 w 8334375"/>
              <a:gd name="connsiteY49" fmla="*/ 2571750 h 3533775"/>
              <a:gd name="connsiteX0" fmla="*/ 1327402 w 8347327"/>
              <a:gd name="connsiteY0" fmla="*/ 2571750 h 3533775"/>
              <a:gd name="connsiteX1" fmla="*/ 1155952 w 8347327"/>
              <a:gd name="connsiteY1" fmla="*/ 2457450 h 3533775"/>
              <a:gd name="connsiteX2" fmla="*/ 974977 w 8347327"/>
              <a:gd name="connsiteY2" fmla="*/ 2447925 h 3533775"/>
              <a:gd name="connsiteX3" fmla="*/ 765427 w 8347327"/>
              <a:gd name="connsiteY3" fmla="*/ 2466975 h 3533775"/>
              <a:gd name="connsiteX4" fmla="*/ 536827 w 8347327"/>
              <a:gd name="connsiteY4" fmla="*/ 2495550 h 3533775"/>
              <a:gd name="connsiteX5" fmla="*/ 355852 w 8347327"/>
              <a:gd name="connsiteY5" fmla="*/ 1819275 h 3533775"/>
              <a:gd name="connsiteX6" fmla="*/ 203452 w 8347327"/>
              <a:gd name="connsiteY6" fmla="*/ 1504950 h 3533775"/>
              <a:gd name="connsiteX7" fmla="*/ 12952 w 8347327"/>
              <a:gd name="connsiteY7" fmla="*/ 1447800 h 3533775"/>
              <a:gd name="connsiteX8" fmla="*/ 41527 w 8347327"/>
              <a:gd name="connsiteY8" fmla="*/ 1133475 h 3533775"/>
              <a:gd name="connsiteX9" fmla="*/ 289177 w 8347327"/>
              <a:gd name="connsiteY9" fmla="*/ 762000 h 3533775"/>
              <a:gd name="connsiteX10" fmla="*/ 260602 w 8347327"/>
              <a:gd name="connsiteY10" fmla="*/ 542925 h 3533775"/>
              <a:gd name="connsiteX11" fmla="*/ 1336927 w 8347327"/>
              <a:gd name="connsiteY11" fmla="*/ 419100 h 3533775"/>
              <a:gd name="connsiteX12" fmla="*/ 2946652 w 8347327"/>
              <a:gd name="connsiteY12" fmla="*/ 171450 h 3533775"/>
              <a:gd name="connsiteX13" fmla="*/ 2994277 w 8347327"/>
              <a:gd name="connsiteY13" fmla="*/ 276225 h 3533775"/>
              <a:gd name="connsiteX14" fmla="*/ 5099302 w 8347327"/>
              <a:gd name="connsiteY14" fmla="*/ 0 h 3533775"/>
              <a:gd name="connsiteX15" fmla="*/ 5413627 w 8347327"/>
              <a:gd name="connsiteY15" fmla="*/ 285750 h 3533775"/>
              <a:gd name="connsiteX16" fmla="*/ 5442202 w 8347327"/>
              <a:gd name="connsiteY16" fmla="*/ 723901 h 3533775"/>
              <a:gd name="connsiteX17" fmla="*/ 5518402 w 8347327"/>
              <a:gd name="connsiteY17" fmla="*/ 733425 h 3533775"/>
              <a:gd name="connsiteX18" fmla="*/ 5680327 w 8347327"/>
              <a:gd name="connsiteY18" fmla="*/ 790575 h 3533775"/>
              <a:gd name="connsiteX19" fmla="*/ 5823202 w 8347327"/>
              <a:gd name="connsiteY19" fmla="*/ 828675 h 3533775"/>
              <a:gd name="connsiteX20" fmla="*/ 5975602 w 8347327"/>
              <a:gd name="connsiteY20" fmla="*/ 819151 h 3533775"/>
              <a:gd name="connsiteX21" fmla="*/ 6442327 w 8347327"/>
              <a:gd name="connsiteY21" fmla="*/ 962025 h 3533775"/>
              <a:gd name="connsiteX22" fmla="*/ 7090027 w 8347327"/>
              <a:gd name="connsiteY22" fmla="*/ 1390651 h 3533775"/>
              <a:gd name="connsiteX23" fmla="*/ 7366252 w 8347327"/>
              <a:gd name="connsiteY23" fmla="*/ 1543050 h 3533775"/>
              <a:gd name="connsiteX24" fmla="*/ 7871077 w 8347327"/>
              <a:gd name="connsiteY24" fmla="*/ 1857375 h 3533775"/>
              <a:gd name="connsiteX25" fmla="*/ 8347327 w 8347327"/>
              <a:gd name="connsiteY25" fmla="*/ 2181225 h 3533775"/>
              <a:gd name="connsiteX26" fmla="*/ 8204452 w 8347327"/>
              <a:gd name="connsiteY26" fmla="*/ 2428875 h 3533775"/>
              <a:gd name="connsiteX27" fmla="*/ 7994902 w 8347327"/>
              <a:gd name="connsiteY27" fmla="*/ 2524125 h 3533775"/>
              <a:gd name="connsiteX28" fmla="*/ 7661527 w 8347327"/>
              <a:gd name="connsiteY28" fmla="*/ 2581275 h 3533775"/>
              <a:gd name="connsiteX29" fmla="*/ 7537702 w 8347327"/>
              <a:gd name="connsiteY29" fmla="*/ 2581275 h 3533775"/>
              <a:gd name="connsiteX30" fmla="*/ 7242427 w 8347327"/>
              <a:gd name="connsiteY30" fmla="*/ 2514600 h 3533775"/>
              <a:gd name="connsiteX31" fmla="*/ 6994777 w 8347327"/>
              <a:gd name="connsiteY31" fmla="*/ 2533650 h 3533775"/>
              <a:gd name="connsiteX32" fmla="*/ 6832852 w 8347327"/>
              <a:gd name="connsiteY32" fmla="*/ 2609850 h 3533775"/>
              <a:gd name="connsiteX33" fmla="*/ 6642352 w 8347327"/>
              <a:gd name="connsiteY33" fmla="*/ 2676525 h 3533775"/>
              <a:gd name="connsiteX34" fmla="*/ 6499477 w 8347327"/>
              <a:gd name="connsiteY34" fmla="*/ 2867025 h 3533775"/>
              <a:gd name="connsiteX35" fmla="*/ 6385177 w 8347327"/>
              <a:gd name="connsiteY35" fmla="*/ 2933700 h 3533775"/>
              <a:gd name="connsiteX36" fmla="*/ 5994652 w 8347327"/>
              <a:gd name="connsiteY36" fmla="*/ 3019425 h 3533775"/>
              <a:gd name="connsiteX37" fmla="*/ 4442077 w 8347327"/>
              <a:gd name="connsiteY37" fmla="*/ 3419475 h 3533775"/>
              <a:gd name="connsiteX38" fmla="*/ 3965827 w 8347327"/>
              <a:gd name="connsiteY38" fmla="*/ 3533775 h 3533775"/>
              <a:gd name="connsiteX39" fmla="*/ 3575302 w 8347327"/>
              <a:gd name="connsiteY39" fmla="*/ 3486150 h 3533775"/>
              <a:gd name="connsiteX40" fmla="*/ 3299077 w 8347327"/>
              <a:gd name="connsiteY40" fmla="*/ 3190875 h 3533775"/>
              <a:gd name="connsiteX41" fmla="*/ 3032377 w 8347327"/>
              <a:gd name="connsiteY41" fmla="*/ 2733675 h 3533775"/>
              <a:gd name="connsiteX42" fmla="*/ 2832352 w 8347327"/>
              <a:gd name="connsiteY42" fmla="*/ 2371725 h 3533775"/>
              <a:gd name="connsiteX43" fmla="*/ 2784727 w 8347327"/>
              <a:gd name="connsiteY43" fmla="*/ 2266950 h 3533775"/>
              <a:gd name="connsiteX44" fmla="*/ 2756153 w 8347327"/>
              <a:gd name="connsiteY44" fmla="*/ 2276476 h 3533775"/>
              <a:gd name="connsiteX45" fmla="*/ 2689477 w 8347327"/>
              <a:gd name="connsiteY45" fmla="*/ 2200275 h 3533775"/>
              <a:gd name="connsiteX46" fmla="*/ 2508502 w 8347327"/>
              <a:gd name="connsiteY46" fmla="*/ 2247900 h 3533775"/>
              <a:gd name="connsiteX47" fmla="*/ 2394202 w 8347327"/>
              <a:gd name="connsiteY47" fmla="*/ 2314575 h 3533775"/>
              <a:gd name="connsiteX48" fmla="*/ 2346577 w 8347327"/>
              <a:gd name="connsiteY48" fmla="*/ 2428875 h 3533775"/>
              <a:gd name="connsiteX49" fmla="*/ 1327402 w 8347327"/>
              <a:gd name="connsiteY49" fmla="*/ 2571750 h 3533775"/>
              <a:gd name="connsiteX0" fmla="*/ 1327402 w 8347327"/>
              <a:gd name="connsiteY0" fmla="*/ 2571750 h 3533775"/>
              <a:gd name="connsiteX1" fmla="*/ 1155952 w 8347327"/>
              <a:gd name="connsiteY1" fmla="*/ 2457450 h 3533775"/>
              <a:gd name="connsiteX2" fmla="*/ 974977 w 8347327"/>
              <a:gd name="connsiteY2" fmla="*/ 2447925 h 3533775"/>
              <a:gd name="connsiteX3" fmla="*/ 765427 w 8347327"/>
              <a:gd name="connsiteY3" fmla="*/ 2466975 h 3533775"/>
              <a:gd name="connsiteX4" fmla="*/ 536827 w 8347327"/>
              <a:gd name="connsiteY4" fmla="*/ 2495550 h 3533775"/>
              <a:gd name="connsiteX5" fmla="*/ 355852 w 8347327"/>
              <a:gd name="connsiteY5" fmla="*/ 1819275 h 3533775"/>
              <a:gd name="connsiteX6" fmla="*/ 98677 w 8347327"/>
              <a:gd name="connsiteY6" fmla="*/ 1733550 h 3533775"/>
              <a:gd name="connsiteX7" fmla="*/ 12952 w 8347327"/>
              <a:gd name="connsiteY7" fmla="*/ 1447800 h 3533775"/>
              <a:gd name="connsiteX8" fmla="*/ 41527 w 8347327"/>
              <a:gd name="connsiteY8" fmla="*/ 1133475 h 3533775"/>
              <a:gd name="connsiteX9" fmla="*/ 289177 w 8347327"/>
              <a:gd name="connsiteY9" fmla="*/ 762000 h 3533775"/>
              <a:gd name="connsiteX10" fmla="*/ 260602 w 8347327"/>
              <a:gd name="connsiteY10" fmla="*/ 542925 h 3533775"/>
              <a:gd name="connsiteX11" fmla="*/ 1336927 w 8347327"/>
              <a:gd name="connsiteY11" fmla="*/ 419100 h 3533775"/>
              <a:gd name="connsiteX12" fmla="*/ 2946652 w 8347327"/>
              <a:gd name="connsiteY12" fmla="*/ 171450 h 3533775"/>
              <a:gd name="connsiteX13" fmla="*/ 2994277 w 8347327"/>
              <a:gd name="connsiteY13" fmla="*/ 276225 h 3533775"/>
              <a:gd name="connsiteX14" fmla="*/ 5099302 w 8347327"/>
              <a:gd name="connsiteY14" fmla="*/ 0 h 3533775"/>
              <a:gd name="connsiteX15" fmla="*/ 5413627 w 8347327"/>
              <a:gd name="connsiteY15" fmla="*/ 285750 h 3533775"/>
              <a:gd name="connsiteX16" fmla="*/ 5442202 w 8347327"/>
              <a:gd name="connsiteY16" fmla="*/ 723901 h 3533775"/>
              <a:gd name="connsiteX17" fmla="*/ 5518402 w 8347327"/>
              <a:gd name="connsiteY17" fmla="*/ 733425 h 3533775"/>
              <a:gd name="connsiteX18" fmla="*/ 5680327 w 8347327"/>
              <a:gd name="connsiteY18" fmla="*/ 790575 h 3533775"/>
              <a:gd name="connsiteX19" fmla="*/ 5823202 w 8347327"/>
              <a:gd name="connsiteY19" fmla="*/ 828675 h 3533775"/>
              <a:gd name="connsiteX20" fmla="*/ 5975602 w 8347327"/>
              <a:gd name="connsiteY20" fmla="*/ 819151 h 3533775"/>
              <a:gd name="connsiteX21" fmla="*/ 6442327 w 8347327"/>
              <a:gd name="connsiteY21" fmla="*/ 962025 h 3533775"/>
              <a:gd name="connsiteX22" fmla="*/ 7090027 w 8347327"/>
              <a:gd name="connsiteY22" fmla="*/ 1390651 h 3533775"/>
              <a:gd name="connsiteX23" fmla="*/ 7366252 w 8347327"/>
              <a:gd name="connsiteY23" fmla="*/ 1543050 h 3533775"/>
              <a:gd name="connsiteX24" fmla="*/ 7871077 w 8347327"/>
              <a:gd name="connsiteY24" fmla="*/ 1857375 h 3533775"/>
              <a:gd name="connsiteX25" fmla="*/ 8347327 w 8347327"/>
              <a:gd name="connsiteY25" fmla="*/ 2181225 h 3533775"/>
              <a:gd name="connsiteX26" fmla="*/ 8204452 w 8347327"/>
              <a:gd name="connsiteY26" fmla="*/ 2428875 h 3533775"/>
              <a:gd name="connsiteX27" fmla="*/ 7994902 w 8347327"/>
              <a:gd name="connsiteY27" fmla="*/ 2524125 h 3533775"/>
              <a:gd name="connsiteX28" fmla="*/ 7661527 w 8347327"/>
              <a:gd name="connsiteY28" fmla="*/ 2581275 h 3533775"/>
              <a:gd name="connsiteX29" fmla="*/ 7537702 w 8347327"/>
              <a:gd name="connsiteY29" fmla="*/ 2581275 h 3533775"/>
              <a:gd name="connsiteX30" fmla="*/ 7242427 w 8347327"/>
              <a:gd name="connsiteY30" fmla="*/ 2514600 h 3533775"/>
              <a:gd name="connsiteX31" fmla="*/ 6994777 w 8347327"/>
              <a:gd name="connsiteY31" fmla="*/ 2533650 h 3533775"/>
              <a:gd name="connsiteX32" fmla="*/ 6832852 w 8347327"/>
              <a:gd name="connsiteY32" fmla="*/ 2609850 h 3533775"/>
              <a:gd name="connsiteX33" fmla="*/ 6642352 w 8347327"/>
              <a:gd name="connsiteY33" fmla="*/ 2676525 h 3533775"/>
              <a:gd name="connsiteX34" fmla="*/ 6499477 w 8347327"/>
              <a:gd name="connsiteY34" fmla="*/ 2867025 h 3533775"/>
              <a:gd name="connsiteX35" fmla="*/ 6385177 w 8347327"/>
              <a:gd name="connsiteY35" fmla="*/ 2933700 h 3533775"/>
              <a:gd name="connsiteX36" fmla="*/ 5994652 w 8347327"/>
              <a:gd name="connsiteY36" fmla="*/ 3019425 h 3533775"/>
              <a:gd name="connsiteX37" fmla="*/ 4442077 w 8347327"/>
              <a:gd name="connsiteY37" fmla="*/ 3419475 h 3533775"/>
              <a:gd name="connsiteX38" fmla="*/ 3965827 w 8347327"/>
              <a:gd name="connsiteY38" fmla="*/ 3533775 h 3533775"/>
              <a:gd name="connsiteX39" fmla="*/ 3575302 w 8347327"/>
              <a:gd name="connsiteY39" fmla="*/ 3486150 h 3533775"/>
              <a:gd name="connsiteX40" fmla="*/ 3299077 w 8347327"/>
              <a:gd name="connsiteY40" fmla="*/ 3190875 h 3533775"/>
              <a:gd name="connsiteX41" fmla="*/ 3032377 w 8347327"/>
              <a:gd name="connsiteY41" fmla="*/ 2733675 h 3533775"/>
              <a:gd name="connsiteX42" fmla="*/ 2832352 w 8347327"/>
              <a:gd name="connsiteY42" fmla="*/ 2371725 h 3533775"/>
              <a:gd name="connsiteX43" fmla="*/ 2784727 w 8347327"/>
              <a:gd name="connsiteY43" fmla="*/ 2266950 h 3533775"/>
              <a:gd name="connsiteX44" fmla="*/ 2756153 w 8347327"/>
              <a:gd name="connsiteY44" fmla="*/ 2276476 h 3533775"/>
              <a:gd name="connsiteX45" fmla="*/ 2689477 w 8347327"/>
              <a:gd name="connsiteY45" fmla="*/ 2200275 h 3533775"/>
              <a:gd name="connsiteX46" fmla="*/ 2508502 w 8347327"/>
              <a:gd name="connsiteY46" fmla="*/ 2247900 h 3533775"/>
              <a:gd name="connsiteX47" fmla="*/ 2394202 w 8347327"/>
              <a:gd name="connsiteY47" fmla="*/ 2314575 h 3533775"/>
              <a:gd name="connsiteX48" fmla="*/ 2346577 w 8347327"/>
              <a:gd name="connsiteY48" fmla="*/ 2428875 h 3533775"/>
              <a:gd name="connsiteX49" fmla="*/ 1327402 w 8347327"/>
              <a:gd name="connsiteY49" fmla="*/ 2571750 h 3533775"/>
              <a:gd name="connsiteX0" fmla="*/ 1327402 w 8347327"/>
              <a:gd name="connsiteY0" fmla="*/ 2571750 h 3533775"/>
              <a:gd name="connsiteX1" fmla="*/ 1155952 w 8347327"/>
              <a:gd name="connsiteY1" fmla="*/ 2457450 h 3533775"/>
              <a:gd name="connsiteX2" fmla="*/ 974977 w 8347327"/>
              <a:gd name="connsiteY2" fmla="*/ 2447925 h 3533775"/>
              <a:gd name="connsiteX3" fmla="*/ 765427 w 8347327"/>
              <a:gd name="connsiteY3" fmla="*/ 2466975 h 3533775"/>
              <a:gd name="connsiteX4" fmla="*/ 536827 w 8347327"/>
              <a:gd name="connsiteY4" fmla="*/ 2495550 h 3533775"/>
              <a:gd name="connsiteX5" fmla="*/ 212977 w 8347327"/>
              <a:gd name="connsiteY5" fmla="*/ 2066925 h 3533775"/>
              <a:gd name="connsiteX6" fmla="*/ 98677 w 8347327"/>
              <a:gd name="connsiteY6" fmla="*/ 1733550 h 3533775"/>
              <a:gd name="connsiteX7" fmla="*/ 12952 w 8347327"/>
              <a:gd name="connsiteY7" fmla="*/ 1447800 h 3533775"/>
              <a:gd name="connsiteX8" fmla="*/ 41527 w 8347327"/>
              <a:gd name="connsiteY8" fmla="*/ 1133475 h 3533775"/>
              <a:gd name="connsiteX9" fmla="*/ 289177 w 8347327"/>
              <a:gd name="connsiteY9" fmla="*/ 762000 h 3533775"/>
              <a:gd name="connsiteX10" fmla="*/ 260602 w 8347327"/>
              <a:gd name="connsiteY10" fmla="*/ 542925 h 3533775"/>
              <a:gd name="connsiteX11" fmla="*/ 1336927 w 8347327"/>
              <a:gd name="connsiteY11" fmla="*/ 419100 h 3533775"/>
              <a:gd name="connsiteX12" fmla="*/ 2946652 w 8347327"/>
              <a:gd name="connsiteY12" fmla="*/ 171450 h 3533775"/>
              <a:gd name="connsiteX13" fmla="*/ 2994277 w 8347327"/>
              <a:gd name="connsiteY13" fmla="*/ 276225 h 3533775"/>
              <a:gd name="connsiteX14" fmla="*/ 5099302 w 8347327"/>
              <a:gd name="connsiteY14" fmla="*/ 0 h 3533775"/>
              <a:gd name="connsiteX15" fmla="*/ 5413627 w 8347327"/>
              <a:gd name="connsiteY15" fmla="*/ 285750 h 3533775"/>
              <a:gd name="connsiteX16" fmla="*/ 5442202 w 8347327"/>
              <a:gd name="connsiteY16" fmla="*/ 723901 h 3533775"/>
              <a:gd name="connsiteX17" fmla="*/ 5518402 w 8347327"/>
              <a:gd name="connsiteY17" fmla="*/ 733425 h 3533775"/>
              <a:gd name="connsiteX18" fmla="*/ 5680327 w 8347327"/>
              <a:gd name="connsiteY18" fmla="*/ 790575 h 3533775"/>
              <a:gd name="connsiteX19" fmla="*/ 5823202 w 8347327"/>
              <a:gd name="connsiteY19" fmla="*/ 828675 h 3533775"/>
              <a:gd name="connsiteX20" fmla="*/ 5975602 w 8347327"/>
              <a:gd name="connsiteY20" fmla="*/ 819151 h 3533775"/>
              <a:gd name="connsiteX21" fmla="*/ 6442327 w 8347327"/>
              <a:gd name="connsiteY21" fmla="*/ 962025 h 3533775"/>
              <a:gd name="connsiteX22" fmla="*/ 7090027 w 8347327"/>
              <a:gd name="connsiteY22" fmla="*/ 1390651 h 3533775"/>
              <a:gd name="connsiteX23" fmla="*/ 7366252 w 8347327"/>
              <a:gd name="connsiteY23" fmla="*/ 1543050 h 3533775"/>
              <a:gd name="connsiteX24" fmla="*/ 7871077 w 8347327"/>
              <a:gd name="connsiteY24" fmla="*/ 1857375 h 3533775"/>
              <a:gd name="connsiteX25" fmla="*/ 8347327 w 8347327"/>
              <a:gd name="connsiteY25" fmla="*/ 2181225 h 3533775"/>
              <a:gd name="connsiteX26" fmla="*/ 8204452 w 8347327"/>
              <a:gd name="connsiteY26" fmla="*/ 2428875 h 3533775"/>
              <a:gd name="connsiteX27" fmla="*/ 7994902 w 8347327"/>
              <a:gd name="connsiteY27" fmla="*/ 2524125 h 3533775"/>
              <a:gd name="connsiteX28" fmla="*/ 7661527 w 8347327"/>
              <a:gd name="connsiteY28" fmla="*/ 2581275 h 3533775"/>
              <a:gd name="connsiteX29" fmla="*/ 7537702 w 8347327"/>
              <a:gd name="connsiteY29" fmla="*/ 2581275 h 3533775"/>
              <a:gd name="connsiteX30" fmla="*/ 7242427 w 8347327"/>
              <a:gd name="connsiteY30" fmla="*/ 2514600 h 3533775"/>
              <a:gd name="connsiteX31" fmla="*/ 6994777 w 8347327"/>
              <a:gd name="connsiteY31" fmla="*/ 2533650 h 3533775"/>
              <a:gd name="connsiteX32" fmla="*/ 6832852 w 8347327"/>
              <a:gd name="connsiteY32" fmla="*/ 2609850 h 3533775"/>
              <a:gd name="connsiteX33" fmla="*/ 6642352 w 8347327"/>
              <a:gd name="connsiteY33" fmla="*/ 2676525 h 3533775"/>
              <a:gd name="connsiteX34" fmla="*/ 6499477 w 8347327"/>
              <a:gd name="connsiteY34" fmla="*/ 2867025 h 3533775"/>
              <a:gd name="connsiteX35" fmla="*/ 6385177 w 8347327"/>
              <a:gd name="connsiteY35" fmla="*/ 2933700 h 3533775"/>
              <a:gd name="connsiteX36" fmla="*/ 5994652 w 8347327"/>
              <a:gd name="connsiteY36" fmla="*/ 3019425 h 3533775"/>
              <a:gd name="connsiteX37" fmla="*/ 4442077 w 8347327"/>
              <a:gd name="connsiteY37" fmla="*/ 3419475 h 3533775"/>
              <a:gd name="connsiteX38" fmla="*/ 3965827 w 8347327"/>
              <a:gd name="connsiteY38" fmla="*/ 3533775 h 3533775"/>
              <a:gd name="connsiteX39" fmla="*/ 3575302 w 8347327"/>
              <a:gd name="connsiteY39" fmla="*/ 3486150 h 3533775"/>
              <a:gd name="connsiteX40" fmla="*/ 3299077 w 8347327"/>
              <a:gd name="connsiteY40" fmla="*/ 3190875 h 3533775"/>
              <a:gd name="connsiteX41" fmla="*/ 3032377 w 8347327"/>
              <a:gd name="connsiteY41" fmla="*/ 2733675 h 3533775"/>
              <a:gd name="connsiteX42" fmla="*/ 2832352 w 8347327"/>
              <a:gd name="connsiteY42" fmla="*/ 2371725 h 3533775"/>
              <a:gd name="connsiteX43" fmla="*/ 2784727 w 8347327"/>
              <a:gd name="connsiteY43" fmla="*/ 2266950 h 3533775"/>
              <a:gd name="connsiteX44" fmla="*/ 2756153 w 8347327"/>
              <a:gd name="connsiteY44" fmla="*/ 2276476 h 3533775"/>
              <a:gd name="connsiteX45" fmla="*/ 2689477 w 8347327"/>
              <a:gd name="connsiteY45" fmla="*/ 2200275 h 3533775"/>
              <a:gd name="connsiteX46" fmla="*/ 2508502 w 8347327"/>
              <a:gd name="connsiteY46" fmla="*/ 2247900 h 3533775"/>
              <a:gd name="connsiteX47" fmla="*/ 2394202 w 8347327"/>
              <a:gd name="connsiteY47" fmla="*/ 2314575 h 3533775"/>
              <a:gd name="connsiteX48" fmla="*/ 2346577 w 8347327"/>
              <a:gd name="connsiteY48" fmla="*/ 2428875 h 3533775"/>
              <a:gd name="connsiteX49" fmla="*/ 1327402 w 8347327"/>
              <a:gd name="connsiteY49" fmla="*/ 2571750 h 3533775"/>
              <a:gd name="connsiteX0" fmla="*/ 1327402 w 8347327"/>
              <a:gd name="connsiteY0" fmla="*/ 2571750 h 3533775"/>
              <a:gd name="connsiteX1" fmla="*/ 1155952 w 8347327"/>
              <a:gd name="connsiteY1" fmla="*/ 2457450 h 3533775"/>
              <a:gd name="connsiteX2" fmla="*/ 974977 w 8347327"/>
              <a:gd name="connsiteY2" fmla="*/ 2447925 h 3533775"/>
              <a:gd name="connsiteX3" fmla="*/ 765427 w 8347327"/>
              <a:gd name="connsiteY3" fmla="*/ 2466975 h 3533775"/>
              <a:gd name="connsiteX4" fmla="*/ 536827 w 8347327"/>
              <a:gd name="connsiteY4" fmla="*/ 2495550 h 3533775"/>
              <a:gd name="connsiteX5" fmla="*/ 212977 w 8347327"/>
              <a:gd name="connsiteY5" fmla="*/ 2066925 h 3533775"/>
              <a:gd name="connsiteX6" fmla="*/ 98677 w 8347327"/>
              <a:gd name="connsiteY6" fmla="*/ 1733550 h 3533775"/>
              <a:gd name="connsiteX7" fmla="*/ 12952 w 8347327"/>
              <a:gd name="connsiteY7" fmla="*/ 1447800 h 3533775"/>
              <a:gd name="connsiteX8" fmla="*/ 41527 w 8347327"/>
              <a:gd name="connsiteY8" fmla="*/ 1133475 h 3533775"/>
              <a:gd name="connsiteX9" fmla="*/ 289177 w 8347327"/>
              <a:gd name="connsiteY9" fmla="*/ 762000 h 3533775"/>
              <a:gd name="connsiteX10" fmla="*/ 260602 w 8347327"/>
              <a:gd name="connsiteY10" fmla="*/ 542925 h 3533775"/>
              <a:gd name="connsiteX11" fmla="*/ 1336927 w 8347327"/>
              <a:gd name="connsiteY11" fmla="*/ 419100 h 3533775"/>
              <a:gd name="connsiteX12" fmla="*/ 2946652 w 8347327"/>
              <a:gd name="connsiteY12" fmla="*/ 171450 h 3533775"/>
              <a:gd name="connsiteX13" fmla="*/ 2994277 w 8347327"/>
              <a:gd name="connsiteY13" fmla="*/ 276225 h 3533775"/>
              <a:gd name="connsiteX14" fmla="*/ 5099302 w 8347327"/>
              <a:gd name="connsiteY14" fmla="*/ 0 h 3533775"/>
              <a:gd name="connsiteX15" fmla="*/ 5413627 w 8347327"/>
              <a:gd name="connsiteY15" fmla="*/ 285750 h 3533775"/>
              <a:gd name="connsiteX16" fmla="*/ 5442202 w 8347327"/>
              <a:gd name="connsiteY16" fmla="*/ 723901 h 3533775"/>
              <a:gd name="connsiteX17" fmla="*/ 5518402 w 8347327"/>
              <a:gd name="connsiteY17" fmla="*/ 733425 h 3533775"/>
              <a:gd name="connsiteX18" fmla="*/ 5680327 w 8347327"/>
              <a:gd name="connsiteY18" fmla="*/ 790575 h 3533775"/>
              <a:gd name="connsiteX19" fmla="*/ 5823202 w 8347327"/>
              <a:gd name="connsiteY19" fmla="*/ 828675 h 3533775"/>
              <a:gd name="connsiteX20" fmla="*/ 5975602 w 8347327"/>
              <a:gd name="connsiteY20" fmla="*/ 819151 h 3533775"/>
              <a:gd name="connsiteX21" fmla="*/ 6442327 w 8347327"/>
              <a:gd name="connsiteY21" fmla="*/ 962025 h 3533775"/>
              <a:gd name="connsiteX22" fmla="*/ 7090027 w 8347327"/>
              <a:gd name="connsiteY22" fmla="*/ 1390651 h 3533775"/>
              <a:gd name="connsiteX23" fmla="*/ 7366252 w 8347327"/>
              <a:gd name="connsiteY23" fmla="*/ 1543050 h 3533775"/>
              <a:gd name="connsiteX24" fmla="*/ 7871077 w 8347327"/>
              <a:gd name="connsiteY24" fmla="*/ 1857375 h 3533775"/>
              <a:gd name="connsiteX25" fmla="*/ 8347327 w 8347327"/>
              <a:gd name="connsiteY25" fmla="*/ 2181225 h 3533775"/>
              <a:gd name="connsiteX26" fmla="*/ 8204452 w 8347327"/>
              <a:gd name="connsiteY26" fmla="*/ 2428875 h 3533775"/>
              <a:gd name="connsiteX27" fmla="*/ 7994902 w 8347327"/>
              <a:gd name="connsiteY27" fmla="*/ 2524125 h 3533775"/>
              <a:gd name="connsiteX28" fmla="*/ 7661527 w 8347327"/>
              <a:gd name="connsiteY28" fmla="*/ 2581275 h 3533775"/>
              <a:gd name="connsiteX29" fmla="*/ 7537702 w 8347327"/>
              <a:gd name="connsiteY29" fmla="*/ 2581275 h 3533775"/>
              <a:gd name="connsiteX30" fmla="*/ 7242427 w 8347327"/>
              <a:gd name="connsiteY30" fmla="*/ 2514600 h 3533775"/>
              <a:gd name="connsiteX31" fmla="*/ 6994777 w 8347327"/>
              <a:gd name="connsiteY31" fmla="*/ 2533650 h 3533775"/>
              <a:gd name="connsiteX32" fmla="*/ 6832852 w 8347327"/>
              <a:gd name="connsiteY32" fmla="*/ 2609850 h 3533775"/>
              <a:gd name="connsiteX33" fmla="*/ 6642352 w 8347327"/>
              <a:gd name="connsiteY33" fmla="*/ 2676525 h 3533775"/>
              <a:gd name="connsiteX34" fmla="*/ 6499477 w 8347327"/>
              <a:gd name="connsiteY34" fmla="*/ 2867025 h 3533775"/>
              <a:gd name="connsiteX35" fmla="*/ 6385177 w 8347327"/>
              <a:gd name="connsiteY35" fmla="*/ 2933700 h 3533775"/>
              <a:gd name="connsiteX36" fmla="*/ 5994652 w 8347327"/>
              <a:gd name="connsiteY36" fmla="*/ 3019425 h 3533775"/>
              <a:gd name="connsiteX37" fmla="*/ 4442077 w 8347327"/>
              <a:gd name="connsiteY37" fmla="*/ 3419475 h 3533775"/>
              <a:gd name="connsiteX38" fmla="*/ 3965827 w 8347327"/>
              <a:gd name="connsiteY38" fmla="*/ 3533775 h 3533775"/>
              <a:gd name="connsiteX39" fmla="*/ 3575302 w 8347327"/>
              <a:gd name="connsiteY39" fmla="*/ 3486150 h 3533775"/>
              <a:gd name="connsiteX40" fmla="*/ 3299077 w 8347327"/>
              <a:gd name="connsiteY40" fmla="*/ 3190875 h 3533775"/>
              <a:gd name="connsiteX41" fmla="*/ 3032377 w 8347327"/>
              <a:gd name="connsiteY41" fmla="*/ 2733675 h 3533775"/>
              <a:gd name="connsiteX42" fmla="*/ 2832352 w 8347327"/>
              <a:gd name="connsiteY42" fmla="*/ 2371725 h 3533775"/>
              <a:gd name="connsiteX43" fmla="*/ 2784727 w 8347327"/>
              <a:gd name="connsiteY43" fmla="*/ 2266950 h 3533775"/>
              <a:gd name="connsiteX44" fmla="*/ 2756153 w 8347327"/>
              <a:gd name="connsiteY44" fmla="*/ 2276476 h 3533775"/>
              <a:gd name="connsiteX45" fmla="*/ 2689477 w 8347327"/>
              <a:gd name="connsiteY45" fmla="*/ 2200275 h 3533775"/>
              <a:gd name="connsiteX46" fmla="*/ 2508502 w 8347327"/>
              <a:gd name="connsiteY46" fmla="*/ 2247900 h 3533775"/>
              <a:gd name="connsiteX47" fmla="*/ 2394202 w 8347327"/>
              <a:gd name="connsiteY47" fmla="*/ 2314575 h 3533775"/>
              <a:gd name="connsiteX48" fmla="*/ 2346577 w 8347327"/>
              <a:gd name="connsiteY48" fmla="*/ 2428875 h 3533775"/>
              <a:gd name="connsiteX49" fmla="*/ 1327402 w 8347327"/>
              <a:gd name="connsiteY49" fmla="*/ 2571750 h 3533775"/>
              <a:gd name="connsiteX0" fmla="*/ 1327402 w 8347327"/>
              <a:gd name="connsiteY0" fmla="*/ 2571750 h 3533775"/>
              <a:gd name="connsiteX1" fmla="*/ 1155952 w 8347327"/>
              <a:gd name="connsiteY1" fmla="*/ 2457450 h 3533775"/>
              <a:gd name="connsiteX2" fmla="*/ 974977 w 8347327"/>
              <a:gd name="connsiteY2" fmla="*/ 2447925 h 3533775"/>
              <a:gd name="connsiteX3" fmla="*/ 765427 w 8347327"/>
              <a:gd name="connsiteY3" fmla="*/ 2466975 h 3533775"/>
              <a:gd name="connsiteX4" fmla="*/ 413002 w 8347327"/>
              <a:gd name="connsiteY4" fmla="*/ 2571750 h 3533775"/>
              <a:gd name="connsiteX5" fmla="*/ 212977 w 8347327"/>
              <a:gd name="connsiteY5" fmla="*/ 2066925 h 3533775"/>
              <a:gd name="connsiteX6" fmla="*/ 98677 w 8347327"/>
              <a:gd name="connsiteY6" fmla="*/ 1733550 h 3533775"/>
              <a:gd name="connsiteX7" fmla="*/ 12952 w 8347327"/>
              <a:gd name="connsiteY7" fmla="*/ 1447800 h 3533775"/>
              <a:gd name="connsiteX8" fmla="*/ 41527 w 8347327"/>
              <a:gd name="connsiteY8" fmla="*/ 1133475 h 3533775"/>
              <a:gd name="connsiteX9" fmla="*/ 289177 w 8347327"/>
              <a:gd name="connsiteY9" fmla="*/ 762000 h 3533775"/>
              <a:gd name="connsiteX10" fmla="*/ 260602 w 8347327"/>
              <a:gd name="connsiteY10" fmla="*/ 542925 h 3533775"/>
              <a:gd name="connsiteX11" fmla="*/ 1336927 w 8347327"/>
              <a:gd name="connsiteY11" fmla="*/ 419100 h 3533775"/>
              <a:gd name="connsiteX12" fmla="*/ 2946652 w 8347327"/>
              <a:gd name="connsiteY12" fmla="*/ 171450 h 3533775"/>
              <a:gd name="connsiteX13" fmla="*/ 2994277 w 8347327"/>
              <a:gd name="connsiteY13" fmla="*/ 276225 h 3533775"/>
              <a:gd name="connsiteX14" fmla="*/ 5099302 w 8347327"/>
              <a:gd name="connsiteY14" fmla="*/ 0 h 3533775"/>
              <a:gd name="connsiteX15" fmla="*/ 5413627 w 8347327"/>
              <a:gd name="connsiteY15" fmla="*/ 285750 h 3533775"/>
              <a:gd name="connsiteX16" fmla="*/ 5442202 w 8347327"/>
              <a:gd name="connsiteY16" fmla="*/ 723901 h 3533775"/>
              <a:gd name="connsiteX17" fmla="*/ 5518402 w 8347327"/>
              <a:gd name="connsiteY17" fmla="*/ 733425 h 3533775"/>
              <a:gd name="connsiteX18" fmla="*/ 5680327 w 8347327"/>
              <a:gd name="connsiteY18" fmla="*/ 790575 h 3533775"/>
              <a:gd name="connsiteX19" fmla="*/ 5823202 w 8347327"/>
              <a:gd name="connsiteY19" fmla="*/ 828675 h 3533775"/>
              <a:gd name="connsiteX20" fmla="*/ 5975602 w 8347327"/>
              <a:gd name="connsiteY20" fmla="*/ 819151 h 3533775"/>
              <a:gd name="connsiteX21" fmla="*/ 6442327 w 8347327"/>
              <a:gd name="connsiteY21" fmla="*/ 962025 h 3533775"/>
              <a:gd name="connsiteX22" fmla="*/ 7090027 w 8347327"/>
              <a:gd name="connsiteY22" fmla="*/ 1390651 h 3533775"/>
              <a:gd name="connsiteX23" fmla="*/ 7366252 w 8347327"/>
              <a:gd name="connsiteY23" fmla="*/ 1543050 h 3533775"/>
              <a:gd name="connsiteX24" fmla="*/ 7871077 w 8347327"/>
              <a:gd name="connsiteY24" fmla="*/ 1857375 h 3533775"/>
              <a:gd name="connsiteX25" fmla="*/ 8347327 w 8347327"/>
              <a:gd name="connsiteY25" fmla="*/ 2181225 h 3533775"/>
              <a:gd name="connsiteX26" fmla="*/ 8204452 w 8347327"/>
              <a:gd name="connsiteY26" fmla="*/ 2428875 h 3533775"/>
              <a:gd name="connsiteX27" fmla="*/ 7994902 w 8347327"/>
              <a:gd name="connsiteY27" fmla="*/ 2524125 h 3533775"/>
              <a:gd name="connsiteX28" fmla="*/ 7661527 w 8347327"/>
              <a:gd name="connsiteY28" fmla="*/ 2581275 h 3533775"/>
              <a:gd name="connsiteX29" fmla="*/ 7537702 w 8347327"/>
              <a:gd name="connsiteY29" fmla="*/ 2581275 h 3533775"/>
              <a:gd name="connsiteX30" fmla="*/ 7242427 w 8347327"/>
              <a:gd name="connsiteY30" fmla="*/ 2514600 h 3533775"/>
              <a:gd name="connsiteX31" fmla="*/ 6994777 w 8347327"/>
              <a:gd name="connsiteY31" fmla="*/ 2533650 h 3533775"/>
              <a:gd name="connsiteX32" fmla="*/ 6832852 w 8347327"/>
              <a:gd name="connsiteY32" fmla="*/ 2609850 h 3533775"/>
              <a:gd name="connsiteX33" fmla="*/ 6642352 w 8347327"/>
              <a:gd name="connsiteY33" fmla="*/ 2676525 h 3533775"/>
              <a:gd name="connsiteX34" fmla="*/ 6499477 w 8347327"/>
              <a:gd name="connsiteY34" fmla="*/ 2867025 h 3533775"/>
              <a:gd name="connsiteX35" fmla="*/ 6385177 w 8347327"/>
              <a:gd name="connsiteY35" fmla="*/ 2933700 h 3533775"/>
              <a:gd name="connsiteX36" fmla="*/ 5994652 w 8347327"/>
              <a:gd name="connsiteY36" fmla="*/ 3019425 h 3533775"/>
              <a:gd name="connsiteX37" fmla="*/ 4442077 w 8347327"/>
              <a:gd name="connsiteY37" fmla="*/ 3419475 h 3533775"/>
              <a:gd name="connsiteX38" fmla="*/ 3965827 w 8347327"/>
              <a:gd name="connsiteY38" fmla="*/ 3533775 h 3533775"/>
              <a:gd name="connsiteX39" fmla="*/ 3575302 w 8347327"/>
              <a:gd name="connsiteY39" fmla="*/ 3486150 h 3533775"/>
              <a:gd name="connsiteX40" fmla="*/ 3299077 w 8347327"/>
              <a:gd name="connsiteY40" fmla="*/ 3190875 h 3533775"/>
              <a:gd name="connsiteX41" fmla="*/ 3032377 w 8347327"/>
              <a:gd name="connsiteY41" fmla="*/ 2733675 h 3533775"/>
              <a:gd name="connsiteX42" fmla="*/ 2832352 w 8347327"/>
              <a:gd name="connsiteY42" fmla="*/ 2371725 h 3533775"/>
              <a:gd name="connsiteX43" fmla="*/ 2784727 w 8347327"/>
              <a:gd name="connsiteY43" fmla="*/ 2266950 h 3533775"/>
              <a:gd name="connsiteX44" fmla="*/ 2756153 w 8347327"/>
              <a:gd name="connsiteY44" fmla="*/ 2276476 h 3533775"/>
              <a:gd name="connsiteX45" fmla="*/ 2689477 w 8347327"/>
              <a:gd name="connsiteY45" fmla="*/ 2200275 h 3533775"/>
              <a:gd name="connsiteX46" fmla="*/ 2508502 w 8347327"/>
              <a:gd name="connsiteY46" fmla="*/ 2247900 h 3533775"/>
              <a:gd name="connsiteX47" fmla="*/ 2394202 w 8347327"/>
              <a:gd name="connsiteY47" fmla="*/ 2314575 h 3533775"/>
              <a:gd name="connsiteX48" fmla="*/ 2346577 w 8347327"/>
              <a:gd name="connsiteY48" fmla="*/ 2428875 h 3533775"/>
              <a:gd name="connsiteX49" fmla="*/ 1327402 w 8347327"/>
              <a:gd name="connsiteY49" fmla="*/ 2571750 h 3533775"/>
              <a:gd name="connsiteX0" fmla="*/ 1327402 w 8347327"/>
              <a:gd name="connsiteY0" fmla="*/ 2571750 h 3533775"/>
              <a:gd name="connsiteX1" fmla="*/ 1155952 w 8347327"/>
              <a:gd name="connsiteY1" fmla="*/ 2457450 h 3533775"/>
              <a:gd name="connsiteX2" fmla="*/ 974977 w 8347327"/>
              <a:gd name="connsiteY2" fmla="*/ 2447925 h 3533775"/>
              <a:gd name="connsiteX3" fmla="*/ 765427 w 8347327"/>
              <a:gd name="connsiteY3" fmla="*/ 2466975 h 3533775"/>
              <a:gd name="connsiteX4" fmla="*/ 403477 w 8347327"/>
              <a:gd name="connsiteY4" fmla="*/ 2514600 h 3533775"/>
              <a:gd name="connsiteX5" fmla="*/ 212977 w 8347327"/>
              <a:gd name="connsiteY5" fmla="*/ 2066925 h 3533775"/>
              <a:gd name="connsiteX6" fmla="*/ 98677 w 8347327"/>
              <a:gd name="connsiteY6" fmla="*/ 1733550 h 3533775"/>
              <a:gd name="connsiteX7" fmla="*/ 12952 w 8347327"/>
              <a:gd name="connsiteY7" fmla="*/ 1447800 h 3533775"/>
              <a:gd name="connsiteX8" fmla="*/ 41527 w 8347327"/>
              <a:gd name="connsiteY8" fmla="*/ 1133475 h 3533775"/>
              <a:gd name="connsiteX9" fmla="*/ 289177 w 8347327"/>
              <a:gd name="connsiteY9" fmla="*/ 762000 h 3533775"/>
              <a:gd name="connsiteX10" fmla="*/ 260602 w 8347327"/>
              <a:gd name="connsiteY10" fmla="*/ 542925 h 3533775"/>
              <a:gd name="connsiteX11" fmla="*/ 1336927 w 8347327"/>
              <a:gd name="connsiteY11" fmla="*/ 419100 h 3533775"/>
              <a:gd name="connsiteX12" fmla="*/ 2946652 w 8347327"/>
              <a:gd name="connsiteY12" fmla="*/ 171450 h 3533775"/>
              <a:gd name="connsiteX13" fmla="*/ 2994277 w 8347327"/>
              <a:gd name="connsiteY13" fmla="*/ 276225 h 3533775"/>
              <a:gd name="connsiteX14" fmla="*/ 5099302 w 8347327"/>
              <a:gd name="connsiteY14" fmla="*/ 0 h 3533775"/>
              <a:gd name="connsiteX15" fmla="*/ 5413627 w 8347327"/>
              <a:gd name="connsiteY15" fmla="*/ 285750 h 3533775"/>
              <a:gd name="connsiteX16" fmla="*/ 5442202 w 8347327"/>
              <a:gd name="connsiteY16" fmla="*/ 723901 h 3533775"/>
              <a:gd name="connsiteX17" fmla="*/ 5518402 w 8347327"/>
              <a:gd name="connsiteY17" fmla="*/ 733425 h 3533775"/>
              <a:gd name="connsiteX18" fmla="*/ 5680327 w 8347327"/>
              <a:gd name="connsiteY18" fmla="*/ 790575 h 3533775"/>
              <a:gd name="connsiteX19" fmla="*/ 5823202 w 8347327"/>
              <a:gd name="connsiteY19" fmla="*/ 828675 h 3533775"/>
              <a:gd name="connsiteX20" fmla="*/ 5975602 w 8347327"/>
              <a:gd name="connsiteY20" fmla="*/ 819151 h 3533775"/>
              <a:gd name="connsiteX21" fmla="*/ 6442327 w 8347327"/>
              <a:gd name="connsiteY21" fmla="*/ 962025 h 3533775"/>
              <a:gd name="connsiteX22" fmla="*/ 7090027 w 8347327"/>
              <a:gd name="connsiteY22" fmla="*/ 1390651 h 3533775"/>
              <a:gd name="connsiteX23" fmla="*/ 7366252 w 8347327"/>
              <a:gd name="connsiteY23" fmla="*/ 1543050 h 3533775"/>
              <a:gd name="connsiteX24" fmla="*/ 7871077 w 8347327"/>
              <a:gd name="connsiteY24" fmla="*/ 1857375 h 3533775"/>
              <a:gd name="connsiteX25" fmla="*/ 8347327 w 8347327"/>
              <a:gd name="connsiteY25" fmla="*/ 2181225 h 3533775"/>
              <a:gd name="connsiteX26" fmla="*/ 8204452 w 8347327"/>
              <a:gd name="connsiteY26" fmla="*/ 2428875 h 3533775"/>
              <a:gd name="connsiteX27" fmla="*/ 7994902 w 8347327"/>
              <a:gd name="connsiteY27" fmla="*/ 2524125 h 3533775"/>
              <a:gd name="connsiteX28" fmla="*/ 7661527 w 8347327"/>
              <a:gd name="connsiteY28" fmla="*/ 2581275 h 3533775"/>
              <a:gd name="connsiteX29" fmla="*/ 7537702 w 8347327"/>
              <a:gd name="connsiteY29" fmla="*/ 2581275 h 3533775"/>
              <a:gd name="connsiteX30" fmla="*/ 7242427 w 8347327"/>
              <a:gd name="connsiteY30" fmla="*/ 2514600 h 3533775"/>
              <a:gd name="connsiteX31" fmla="*/ 6994777 w 8347327"/>
              <a:gd name="connsiteY31" fmla="*/ 2533650 h 3533775"/>
              <a:gd name="connsiteX32" fmla="*/ 6832852 w 8347327"/>
              <a:gd name="connsiteY32" fmla="*/ 2609850 h 3533775"/>
              <a:gd name="connsiteX33" fmla="*/ 6642352 w 8347327"/>
              <a:gd name="connsiteY33" fmla="*/ 2676525 h 3533775"/>
              <a:gd name="connsiteX34" fmla="*/ 6499477 w 8347327"/>
              <a:gd name="connsiteY34" fmla="*/ 2867025 h 3533775"/>
              <a:gd name="connsiteX35" fmla="*/ 6385177 w 8347327"/>
              <a:gd name="connsiteY35" fmla="*/ 2933700 h 3533775"/>
              <a:gd name="connsiteX36" fmla="*/ 5994652 w 8347327"/>
              <a:gd name="connsiteY36" fmla="*/ 3019425 h 3533775"/>
              <a:gd name="connsiteX37" fmla="*/ 4442077 w 8347327"/>
              <a:gd name="connsiteY37" fmla="*/ 3419475 h 3533775"/>
              <a:gd name="connsiteX38" fmla="*/ 3965827 w 8347327"/>
              <a:gd name="connsiteY38" fmla="*/ 3533775 h 3533775"/>
              <a:gd name="connsiteX39" fmla="*/ 3575302 w 8347327"/>
              <a:gd name="connsiteY39" fmla="*/ 3486150 h 3533775"/>
              <a:gd name="connsiteX40" fmla="*/ 3299077 w 8347327"/>
              <a:gd name="connsiteY40" fmla="*/ 3190875 h 3533775"/>
              <a:gd name="connsiteX41" fmla="*/ 3032377 w 8347327"/>
              <a:gd name="connsiteY41" fmla="*/ 2733675 h 3533775"/>
              <a:gd name="connsiteX42" fmla="*/ 2832352 w 8347327"/>
              <a:gd name="connsiteY42" fmla="*/ 2371725 h 3533775"/>
              <a:gd name="connsiteX43" fmla="*/ 2784727 w 8347327"/>
              <a:gd name="connsiteY43" fmla="*/ 2266950 h 3533775"/>
              <a:gd name="connsiteX44" fmla="*/ 2756153 w 8347327"/>
              <a:gd name="connsiteY44" fmla="*/ 2276476 h 3533775"/>
              <a:gd name="connsiteX45" fmla="*/ 2689477 w 8347327"/>
              <a:gd name="connsiteY45" fmla="*/ 2200275 h 3533775"/>
              <a:gd name="connsiteX46" fmla="*/ 2508502 w 8347327"/>
              <a:gd name="connsiteY46" fmla="*/ 2247900 h 3533775"/>
              <a:gd name="connsiteX47" fmla="*/ 2394202 w 8347327"/>
              <a:gd name="connsiteY47" fmla="*/ 2314575 h 3533775"/>
              <a:gd name="connsiteX48" fmla="*/ 2346577 w 8347327"/>
              <a:gd name="connsiteY48" fmla="*/ 2428875 h 3533775"/>
              <a:gd name="connsiteX49" fmla="*/ 1327402 w 8347327"/>
              <a:gd name="connsiteY49" fmla="*/ 2571750 h 3533775"/>
              <a:gd name="connsiteX0" fmla="*/ 1337242 w 8357167"/>
              <a:gd name="connsiteY0" fmla="*/ 2571750 h 3533775"/>
              <a:gd name="connsiteX1" fmla="*/ 1165792 w 8357167"/>
              <a:gd name="connsiteY1" fmla="*/ 2457450 h 3533775"/>
              <a:gd name="connsiteX2" fmla="*/ 984817 w 8357167"/>
              <a:gd name="connsiteY2" fmla="*/ 2447925 h 3533775"/>
              <a:gd name="connsiteX3" fmla="*/ 775267 w 8357167"/>
              <a:gd name="connsiteY3" fmla="*/ 2466975 h 3533775"/>
              <a:gd name="connsiteX4" fmla="*/ 413317 w 8357167"/>
              <a:gd name="connsiteY4" fmla="*/ 2514600 h 3533775"/>
              <a:gd name="connsiteX5" fmla="*/ 222817 w 8357167"/>
              <a:gd name="connsiteY5" fmla="*/ 2066925 h 3533775"/>
              <a:gd name="connsiteX6" fmla="*/ 108517 w 8357167"/>
              <a:gd name="connsiteY6" fmla="*/ 1733550 h 3533775"/>
              <a:gd name="connsiteX7" fmla="*/ 22792 w 8357167"/>
              <a:gd name="connsiteY7" fmla="*/ 1447800 h 3533775"/>
              <a:gd name="connsiteX8" fmla="*/ 13267 w 8357167"/>
              <a:gd name="connsiteY8" fmla="*/ 1133475 h 3533775"/>
              <a:gd name="connsiteX9" fmla="*/ 299017 w 8357167"/>
              <a:gd name="connsiteY9" fmla="*/ 762000 h 3533775"/>
              <a:gd name="connsiteX10" fmla="*/ 270442 w 8357167"/>
              <a:gd name="connsiteY10" fmla="*/ 542925 h 3533775"/>
              <a:gd name="connsiteX11" fmla="*/ 1346767 w 8357167"/>
              <a:gd name="connsiteY11" fmla="*/ 419100 h 3533775"/>
              <a:gd name="connsiteX12" fmla="*/ 2956492 w 8357167"/>
              <a:gd name="connsiteY12" fmla="*/ 171450 h 3533775"/>
              <a:gd name="connsiteX13" fmla="*/ 3004117 w 8357167"/>
              <a:gd name="connsiteY13" fmla="*/ 276225 h 3533775"/>
              <a:gd name="connsiteX14" fmla="*/ 5109142 w 8357167"/>
              <a:gd name="connsiteY14" fmla="*/ 0 h 3533775"/>
              <a:gd name="connsiteX15" fmla="*/ 5423467 w 8357167"/>
              <a:gd name="connsiteY15" fmla="*/ 285750 h 3533775"/>
              <a:gd name="connsiteX16" fmla="*/ 5452042 w 8357167"/>
              <a:gd name="connsiteY16" fmla="*/ 723901 h 3533775"/>
              <a:gd name="connsiteX17" fmla="*/ 5528242 w 8357167"/>
              <a:gd name="connsiteY17" fmla="*/ 733425 h 3533775"/>
              <a:gd name="connsiteX18" fmla="*/ 5690167 w 8357167"/>
              <a:gd name="connsiteY18" fmla="*/ 790575 h 3533775"/>
              <a:gd name="connsiteX19" fmla="*/ 5833042 w 8357167"/>
              <a:gd name="connsiteY19" fmla="*/ 828675 h 3533775"/>
              <a:gd name="connsiteX20" fmla="*/ 5985442 w 8357167"/>
              <a:gd name="connsiteY20" fmla="*/ 819151 h 3533775"/>
              <a:gd name="connsiteX21" fmla="*/ 6452167 w 8357167"/>
              <a:gd name="connsiteY21" fmla="*/ 962025 h 3533775"/>
              <a:gd name="connsiteX22" fmla="*/ 7099867 w 8357167"/>
              <a:gd name="connsiteY22" fmla="*/ 1390651 h 3533775"/>
              <a:gd name="connsiteX23" fmla="*/ 7376092 w 8357167"/>
              <a:gd name="connsiteY23" fmla="*/ 1543050 h 3533775"/>
              <a:gd name="connsiteX24" fmla="*/ 7880917 w 8357167"/>
              <a:gd name="connsiteY24" fmla="*/ 1857375 h 3533775"/>
              <a:gd name="connsiteX25" fmla="*/ 8357167 w 8357167"/>
              <a:gd name="connsiteY25" fmla="*/ 2181225 h 3533775"/>
              <a:gd name="connsiteX26" fmla="*/ 8214292 w 8357167"/>
              <a:gd name="connsiteY26" fmla="*/ 2428875 h 3533775"/>
              <a:gd name="connsiteX27" fmla="*/ 8004742 w 8357167"/>
              <a:gd name="connsiteY27" fmla="*/ 2524125 h 3533775"/>
              <a:gd name="connsiteX28" fmla="*/ 7671367 w 8357167"/>
              <a:gd name="connsiteY28" fmla="*/ 2581275 h 3533775"/>
              <a:gd name="connsiteX29" fmla="*/ 7547542 w 8357167"/>
              <a:gd name="connsiteY29" fmla="*/ 2581275 h 3533775"/>
              <a:gd name="connsiteX30" fmla="*/ 7252267 w 8357167"/>
              <a:gd name="connsiteY30" fmla="*/ 2514600 h 3533775"/>
              <a:gd name="connsiteX31" fmla="*/ 7004617 w 8357167"/>
              <a:gd name="connsiteY31" fmla="*/ 2533650 h 3533775"/>
              <a:gd name="connsiteX32" fmla="*/ 6842692 w 8357167"/>
              <a:gd name="connsiteY32" fmla="*/ 2609850 h 3533775"/>
              <a:gd name="connsiteX33" fmla="*/ 6652192 w 8357167"/>
              <a:gd name="connsiteY33" fmla="*/ 2676525 h 3533775"/>
              <a:gd name="connsiteX34" fmla="*/ 6509317 w 8357167"/>
              <a:gd name="connsiteY34" fmla="*/ 2867025 h 3533775"/>
              <a:gd name="connsiteX35" fmla="*/ 6395017 w 8357167"/>
              <a:gd name="connsiteY35" fmla="*/ 2933700 h 3533775"/>
              <a:gd name="connsiteX36" fmla="*/ 6004492 w 8357167"/>
              <a:gd name="connsiteY36" fmla="*/ 3019425 h 3533775"/>
              <a:gd name="connsiteX37" fmla="*/ 4451917 w 8357167"/>
              <a:gd name="connsiteY37" fmla="*/ 3419475 h 3533775"/>
              <a:gd name="connsiteX38" fmla="*/ 3975667 w 8357167"/>
              <a:gd name="connsiteY38" fmla="*/ 3533775 h 3533775"/>
              <a:gd name="connsiteX39" fmla="*/ 3585142 w 8357167"/>
              <a:gd name="connsiteY39" fmla="*/ 3486150 h 3533775"/>
              <a:gd name="connsiteX40" fmla="*/ 3308917 w 8357167"/>
              <a:gd name="connsiteY40" fmla="*/ 3190875 h 3533775"/>
              <a:gd name="connsiteX41" fmla="*/ 3042217 w 8357167"/>
              <a:gd name="connsiteY41" fmla="*/ 2733675 h 3533775"/>
              <a:gd name="connsiteX42" fmla="*/ 2842192 w 8357167"/>
              <a:gd name="connsiteY42" fmla="*/ 2371725 h 3533775"/>
              <a:gd name="connsiteX43" fmla="*/ 2794567 w 8357167"/>
              <a:gd name="connsiteY43" fmla="*/ 2266950 h 3533775"/>
              <a:gd name="connsiteX44" fmla="*/ 2765993 w 8357167"/>
              <a:gd name="connsiteY44" fmla="*/ 2276476 h 3533775"/>
              <a:gd name="connsiteX45" fmla="*/ 2699317 w 8357167"/>
              <a:gd name="connsiteY45" fmla="*/ 2200275 h 3533775"/>
              <a:gd name="connsiteX46" fmla="*/ 2518342 w 8357167"/>
              <a:gd name="connsiteY46" fmla="*/ 2247900 h 3533775"/>
              <a:gd name="connsiteX47" fmla="*/ 2404042 w 8357167"/>
              <a:gd name="connsiteY47" fmla="*/ 2314575 h 3533775"/>
              <a:gd name="connsiteX48" fmla="*/ 2356417 w 8357167"/>
              <a:gd name="connsiteY48" fmla="*/ 2428875 h 3533775"/>
              <a:gd name="connsiteX49" fmla="*/ 1337242 w 8357167"/>
              <a:gd name="connsiteY49" fmla="*/ 2571750 h 3533775"/>
              <a:gd name="connsiteX0" fmla="*/ 1372044 w 8391969"/>
              <a:gd name="connsiteY0" fmla="*/ 2571750 h 3533775"/>
              <a:gd name="connsiteX1" fmla="*/ 1200594 w 8391969"/>
              <a:gd name="connsiteY1" fmla="*/ 2457450 h 3533775"/>
              <a:gd name="connsiteX2" fmla="*/ 1019619 w 8391969"/>
              <a:gd name="connsiteY2" fmla="*/ 2447925 h 3533775"/>
              <a:gd name="connsiteX3" fmla="*/ 810069 w 8391969"/>
              <a:gd name="connsiteY3" fmla="*/ 2466975 h 3533775"/>
              <a:gd name="connsiteX4" fmla="*/ 448119 w 8391969"/>
              <a:gd name="connsiteY4" fmla="*/ 2514600 h 3533775"/>
              <a:gd name="connsiteX5" fmla="*/ 257619 w 8391969"/>
              <a:gd name="connsiteY5" fmla="*/ 2066925 h 3533775"/>
              <a:gd name="connsiteX6" fmla="*/ 143319 w 8391969"/>
              <a:gd name="connsiteY6" fmla="*/ 1733550 h 3533775"/>
              <a:gd name="connsiteX7" fmla="*/ 57594 w 8391969"/>
              <a:gd name="connsiteY7" fmla="*/ 1447800 h 3533775"/>
              <a:gd name="connsiteX8" fmla="*/ 446 w 8391969"/>
              <a:gd name="connsiteY8" fmla="*/ 1219201 h 3533775"/>
              <a:gd name="connsiteX9" fmla="*/ 48069 w 8391969"/>
              <a:gd name="connsiteY9" fmla="*/ 1133475 h 3533775"/>
              <a:gd name="connsiteX10" fmla="*/ 333819 w 8391969"/>
              <a:gd name="connsiteY10" fmla="*/ 762000 h 3533775"/>
              <a:gd name="connsiteX11" fmla="*/ 305244 w 8391969"/>
              <a:gd name="connsiteY11" fmla="*/ 542925 h 3533775"/>
              <a:gd name="connsiteX12" fmla="*/ 1381569 w 8391969"/>
              <a:gd name="connsiteY12" fmla="*/ 419100 h 3533775"/>
              <a:gd name="connsiteX13" fmla="*/ 2991294 w 8391969"/>
              <a:gd name="connsiteY13" fmla="*/ 171450 h 3533775"/>
              <a:gd name="connsiteX14" fmla="*/ 3038919 w 8391969"/>
              <a:gd name="connsiteY14" fmla="*/ 276225 h 3533775"/>
              <a:gd name="connsiteX15" fmla="*/ 5143944 w 8391969"/>
              <a:gd name="connsiteY15" fmla="*/ 0 h 3533775"/>
              <a:gd name="connsiteX16" fmla="*/ 5458269 w 8391969"/>
              <a:gd name="connsiteY16" fmla="*/ 285750 h 3533775"/>
              <a:gd name="connsiteX17" fmla="*/ 5486844 w 8391969"/>
              <a:gd name="connsiteY17" fmla="*/ 723901 h 3533775"/>
              <a:gd name="connsiteX18" fmla="*/ 5563044 w 8391969"/>
              <a:gd name="connsiteY18" fmla="*/ 733425 h 3533775"/>
              <a:gd name="connsiteX19" fmla="*/ 5724969 w 8391969"/>
              <a:gd name="connsiteY19" fmla="*/ 790575 h 3533775"/>
              <a:gd name="connsiteX20" fmla="*/ 5867844 w 8391969"/>
              <a:gd name="connsiteY20" fmla="*/ 828675 h 3533775"/>
              <a:gd name="connsiteX21" fmla="*/ 6020244 w 8391969"/>
              <a:gd name="connsiteY21" fmla="*/ 819151 h 3533775"/>
              <a:gd name="connsiteX22" fmla="*/ 6486969 w 8391969"/>
              <a:gd name="connsiteY22" fmla="*/ 962025 h 3533775"/>
              <a:gd name="connsiteX23" fmla="*/ 7134669 w 8391969"/>
              <a:gd name="connsiteY23" fmla="*/ 1390651 h 3533775"/>
              <a:gd name="connsiteX24" fmla="*/ 7410894 w 8391969"/>
              <a:gd name="connsiteY24" fmla="*/ 1543050 h 3533775"/>
              <a:gd name="connsiteX25" fmla="*/ 7915719 w 8391969"/>
              <a:gd name="connsiteY25" fmla="*/ 1857375 h 3533775"/>
              <a:gd name="connsiteX26" fmla="*/ 8391969 w 8391969"/>
              <a:gd name="connsiteY26" fmla="*/ 2181225 h 3533775"/>
              <a:gd name="connsiteX27" fmla="*/ 8249094 w 8391969"/>
              <a:gd name="connsiteY27" fmla="*/ 2428875 h 3533775"/>
              <a:gd name="connsiteX28" fmla="*/ 8039544 w 8391969"/>
              <a:gd name="connsiteY28" fmla="*/ 2524125 h 3533775"/>
              <a:gd name="connsiteX29" fmla="*/ 7706169 w 8391969"/>
              <a:gd name="connsiteY29" fmla="*/ 2581275 h 3533775"/>
              <a:gd name="connsiteX30" fmla="*/ 7582344 w 8391969"/>
              <a:gd name="connsiteY30" fmla="*/ 2581275 h 3533775"/>
              <a:gd name="connsiteX31" fmla="*/ 7287069 w 8391969"/>
              <a:gd name="connsiteY31" fmla="*/ 2514600 h 3533775"/>
              <a:gd name="connsiteX32" fmla="*/ 7039419 w 8391969"/>
              <a:gd name="connsiteY32" fmla="*/ 2533650 h 3533775"/>
              <a:gd name="connsiteX33" fmla="*/ 6877494 w 8391969"/>
              <a:gd name="connsiteY33" fmla="*/ 2609850 h 3533775"/>
              <a:gd name="connsiteX34" fmla="*/ 6686994 w 8391969"/>
              <a:gd name="connsiteY34" fmla="*/ 2676525 h 3533775"/>
              <a:gd name="connsiteX35" fmla="*/ 6544119 w 8391969"/>
              <a:gd name="connsiteY35" fmla="*/ 2867025 h 3533775"/>
              <a:gd name="connsiteX36" fmla="*/ 6429819 w 8391969"/>
              <a:gd name="connsiteY36" fmla="*/ 2933700 h 3533775"/>
              <a:gd name="connsiteX37" fmla="*/ 6039294 w 8391969"/>
              <a:gd name="connsiteY37" fmla="*/ 3019425 h 3533775"/>
              <a:gd name="connsiteX38" fmla="*/ 4486719 w 8391969"/>
              <a:gd name="connsiteY38" fmla="*/ 3419475 h 3533775"/>
              <a:gd name="connsiteX39" fmla="*/ 4010469 w 8391969"/>
              <a:gd name="connsiteY39" fmla="*/ 3533775 h 3533775"/>
              <a:gd name="connsiteX40" fmla="*/ 3619944 w 8391969"/>
              <a:gd name="connsiteY40" fmla="*/ 3486150 h 3533775"/>
              <a:gd name="connsiteX41" fmla="*/ 3343719 w 8391969"/>
              <a:gd name="connsiteY41" fmla="*/ 3190875 h 3533775"/>
              <a:gd name="connsiteX42" fmla="*/ 3077019 w 8391969"/>
              <a:gd name="connsiteY42" fmla="*/ 2733675 h 3533775"/>
              <a:gd name="connsiteX43" fmla="*/ 2876994 w 8391969"/>
              <a:gd name="connsiteY43" fmla="*/ 2371725 h 3533775"/>
              <a:gd name="connsiteX44" fmla="*/ 2829369 w 8391969"/>
              <a:gd name="connsiteY44" fmla="*/ 2266950 h 3533775"/>
              <a:gd name="connsiteX45" fmla="*/ 2800795 w 8391969"/>
              <a:gd name="connsiteY45" fmla="*/ 2276476 h 3533775"/>
              <a:gd name="connsiteX46" fmla="*/ 2734119 w 8391969"/>
              <a:gd name="connsiteY46" fmla="*/ 2200275 h 3533775"/>
              <a:gd name="connsiteX47" fmla="*/ 2553144 w 8391969"/>
              <a:gd name="connsiteY47" fmla="*/ 2247900 h 3533775"/>
              <a:gd name="connsiteX48" fmla="*/ 2438844 w 8391969"/>
              <a:gd name="connsiteY48" fmla="*/ 2314575 h 3533775"/>
              <a:gd name="connsiteX49" fmla="*/ 2391219 w 8391969"/>
              <a:gd name="connsiteY49" fmla="*/ 2428875 h 3533775"/>
              <a:gd name="connsiteX50" fmla="*/ 1372044 w 8391969"/>
              <a:gd name="connsiteY50" fmla="*/ 2571750 h 3533775"/>
              <a:gd name="connsiteX0" fmla="*/ 1372044 w 8391969"/>
              <a:gd name="connsiteY0" fmla="*/ 2571750 h 3533775"/>
              <a:gd name="connsiteX1" fmla="*/ 1200594 w 8391969"/>
              <a:gd name="connsiteY1" fmla="*/ 2457450 h 3533775"/>
              <a:gd name="connsiteX2" fmla="*/ 1019619 w 8391969"/>
              <a:gd name="connsiteY2" fmla="*/ 2447925 h 3533775"/>
              <a:gd name="connsiteX3" fmla="*/ 810069 w 8391969"/>
              <a:gd name="connsiteY3" fmla="*/ 2466975 h 3533775"/>
              <a:gd name="connsiteX4" fmla="*/ 448119 w 8391969"/>
              <a:gd name="connsiteY4" fmla="*/ 2514600 h 3533775"/>
              <a:gd name="connsiteX5" fmla="*/ 257619 w 8391969"/>
              <a:gd name="connsiteY5" fmla="*/ 2066925 h 3533775"/>
              <a:gd name="connsiteX6" fmla="*/ 143319 w 8391969"/>
              <a:gd name="connsiteY6" fmla="*/ 1733550 h 3533775"/>
              <a:gd name="connsiteX7" fmla="*/ 29019 w 8391969"/>
              <a:gd name="connsiteY7" fmla="*/ 1457325 h 3533775"/>
              <a:gd name="connsiteX8" fmla="*/ 446 w 8391969"/>
              <a:gd name="connsiteY8" fmla="*/ 1219201 h 3533775"/>
              <a:gd name="connsiteX9" fmla="*/ 48069 w 8391969"/>
              <a:gd name="connsiteY9" fmla="*/ 1133475 h 3533775"/>
              <a:gd name="connsiteX10" fmla="*/ 333819 w 8391969"/>
              <a:gd name="connsiteY10" fmla="*/ 762000 h 3533775"/>
              <a:gd name="connsiteX11" fmla="*/ 305244 w 8391969"/>
              <a:gd name="connsiteY11" fmla="*/ 542925 h 3533775"/>
              <a:gd name="connsiteX12" fmla="*/ 1381569 w 8391969"/>
              <a:gd name="connsiteY12" fmla="*/ 419100 h 3533775"/>
              <a:gd name="connsiteX13" fmla="*/ 2991294 w 8391969"/>
              <a:gd name="connsiteY13" fmla="*/ 171450 h 3533775"/>
              <a:gd name="connsiteX14" fmla="*/ 3038919 w 8391969"/>
              <a:gd name="connsiteY14" fmla="*/ 276225 h 3533775"/>
              <a:gd name="connsiteX15" fmla="*/ 5143944 w 8391969"/>
              <a:gd name="connsiteY15" fmla="*/ 0 h 3533775"/>
              <a:gd name="connsiteX16" fmla="*/ 5458269 w 8391969"/>
              <a:gd name="connsiteY16" fmla="*/ 285750 h 3533775"/>
              <a:gd name="connsiteX17" fmla="*/ 5486844 w 8391969"/>
              <a:gd name="connsiteY17" fmla="*/ 723901 h 3533775"/>
              <a:gd name="connsiteX18" fmla="*/ 5563044 w 8391969"/>
              <a:gd name="connsiteY18" fmla="*/ 733425 h 3533775"/>
              <a:gd name="connsiteX19" fmla="*/ 5724969 w 8391969"/>
              <a:gd name="connsiteY19" fmla="*/ 790575 h 3533775"/>
              <a:gd name="connsiteX20" fmla="*/ 5867844 w 8391969"/>
              <a:gd name="connsiteY20" fmla="*/ 828675 h 3533775"/>
              <a:gd name="connsiteX21" fmla="*/ 6020244 w 8391969"/>
              <a:gd name="connsiteY21" fmla="*/ 819151 h 3533775"/>
              <a:gd name="connsiteX22" fmla="*/ 6486969 w 8391969"/>
              <a:gd name="connsiteY22" fmla="*/ 962025 h 3533775"/>
              <a:gd name="connsiteX23" fmla="*/ 7134669 w 8391969"/>
              <a:gd name="connsiteY23" fmla="*/ 1390651 h 3533775"/>
              <a:gd name="connsiteX24" fmla="*/ 7410894 w 8391969"/>
              <a:gd name="connsiteY24" fmla="*/ 1543050 h 3533775"/>
              <a:gd name="connsiteX25" fmla="*/ 7915719 w 8391969"/>
              <a:gd name="connsiteY25" fmla="*/ 1857375 h 3533775"/>
              <a:gd name="connsiteX26" fmla="*/ 8391969 w 8391969"/>
              <a:gd name="connsiteY26" fmla="*/ 2181225 h 3533775"/>
              <a:gd name="connsiteX27" fmla="*/ 8249094 w 8391969"/>
              <a:gd name="connsiteY27" fmla="*/ 2428875 h 3533775"/>
              <a:gd name="connsiteX28" fmla="*/ 8039544 w 8391969"/>
              <a:gd name="connsiteY28" fmla="*/ 2524125 h 3533775"/>
              <a:gd name="connsiteX29" fmla="*/ 7706169 w 8391969"/>
              <a:gd name="connsiteY29" fmla="*/ 2581275 h 3533775"/>
              <a:gd name="connsiteX30" fmla="*/ 7582344 w 8391969"/>
              <a:gd name="connsiteY30" fmla="*/ 2581275 h 3533775"/>
              <a:gd name="connsiteX31" fmla="*/ 7287069 w 8391969"/>
              <a:gd name="connsiteY31" fmla="*/ 2514600 h 3533775"/>
              <a:gd name="connsiteX32" fmla="*/ 7039419 w 8391969"/>
              <a:gd name="connsiteY32" fmla="*/ 2533650 h 3533775"/>
              <a:gd name="connsiteX33" fmla="*/ 6877494 w 8391969"/>
              <a:gd name="connsiteY33" fmla="*/ 2609850 h 3533775"/>
              <a:gd name="connsiteX34" fmla="*/ 6686994 w 8391969"/>
              <a:gd name="connsiteY34" fmla="*/ 2676525 h 3533775"/>
              <a:gd name="connsiteX35" fmla="*/ 6544119 w 8391969"/>
              <a:gd name="connsiteY35" fmla="*/ 2867025 h 3533775"/>
              <a:gd name="connsiteX36" fmla="*/ 6429819 w 8391969"/>
              <a:gd name="connsiteY36" fmla="*/ 2933700 h 3533775"/>
              <a:gd name="connsiteX37" fmla="*/ 6039294 w 8391969"/>
              <a:gd name="connsiteY37" fmla="*/ 3019425 h 3533775"/>
              <a:gd name="connsiteX38" fmla="*/ 4486719 w 8391969"/>
              <a:gd name="connsiteY38" fmla="*/ 3419475 h 3533775"/>
              <a:gd name="connsiteX39" fmla="*/ 4010469 w 8391969"/>
              <a:gd name="connsiteY39" fmla="*/ 3533775 h 3533775"/>
              <a:gd name="connsiteX40" fmla="*/ 3619944 w 8391969"/>
              <a:gd name="connsiteY40" fmla="*/ 3486150 h 3533775"/>
              <a:gd name="connsiteX41" fmla="*/ 3343719 w 8391969"/>
              <a:gd name="connsiteY41" fmla="*/ 3190875 h 3533775"/>
              <a:gd name="connsiteX42" fmla="*/ 3077019 w 8391969"/>
              <a:gd name="connsiteY42" fmla="*/ 2733675 h 3533775"/>
              <a:gd name="connsiteX43" fmla="*/ 2876994 w 8391969"/>
              <a:gd name="connsiteY43" fmla="*/ 2371725 h 3533775"/>
              <a:gd name="connsiteX44" fmla="*/ 2829369 w 8391969"/>
              <a:gd name="connsiteY44" fmla="*/ 2266950 h 3533775"/>
              <a:gd name="connsiteX45" fmla="*/ 2800795 w 8391969"/>
              <a:gd name="connsiteY45" fmla="*/ 2276476 h 3533775"/>
              <a:gd name="connsiteX46" fmla="*/ 2734119 w 8391969"/>
              <a:gd name="connsiteY46" fmla="*/ 2200275 h 3533775"/>
              <a:gd name="connsiteX47" fmla="*/ 2553144 w 8391969"/>
              <a:gd name="connsiteY47" fmla="*/ 2247900 h 3533775"/>
              <a:gd name="connsiteX48" fmla="*/ 2438844 w 8391969"/>
              <a:gd name="connsiteY48" fmla="*/ 2314575 h 3533775"/>
              <a:gd name="connsiteX49" fmla="*/ 2391219 w 8391969"/>
              <a:gd name="connsiteY49" fmla="*/ 2428875 h 3533775"/>
              <a:gd name="connsiteX50" fmla="*/ 1372044 w 8391969"/>
              <a:gd name="connsiteY50" fmla="*/ 2571750 h 3533775"/>
              <a:gd name="connsiteX0" fmla="*/ 1372044 w 8391969"/>
              <a:gd name="connsiteY0" fmla="*/ 2571750 h 3533775"/>
              <a:gd name="connsiteX1" fmla="*/ 1200594 w 8391969"/>
              <a:gd name="connsiteY1" fmla="*/ 2457450 h 3533775"/>
              <a:gd name="connsiteX2" fmla="*/ 1019619 w 8391969"/>
              <a:gd name="connsiteY2" fmla="*/ 2447925 h 3533775"/>
              <a:gd name="connsiteX3" fmla="*/ 810069 w 8391969"/>
              <a:gd name="connsiteY3" fmla="*/ 2466975 h 3533775"/>
              <a:gd name="connsiteX4" fmla="*/ 448119 w 8391969"/>
              <a:gd name="connsiteY4" fmla="*/ 2514600 h 3533775"/>
              <a:gd name="connsiteX5" fmla="*/ 257619 w 8391969"/>
              <a:gd name="connsiteY5" fmla="*/ 2066925 h 3533775"/>
              <a:gd name="connsiteX6" fmla="*/ 143319 w 8391969"/>
              <a:gd name="connsiteY6" fmla="*/ 1733550 h 3533775"/>
              <a:gd name="connsiteX7" fmla="*/ 29019 w 8391969"/>
              <a:gd name="connsiteY7" fmla="*/ 1457325 h 3533775"/>
              <a:gd name="connsiteX8" fmla="*/ 446 w 8391969"/>
              <a:gd name="connsiteY8" fmla="*/ 1219201 h 3533775"/>
              <a:gd name="connsiteX9" fmla="*/ 48069 w 8391969"/>
              <a:gd name="connsiteY9" fmla="*/ 1133475 h 3533775"/>
              <a:gd name="connsiteX10" fmla="*/ 333819 w 8391969"/>
              <a:gd name="connsiteY10" fmla="*/ 762000 h 3533775"/>
              <a:gd name="connsiteX11" fmla="*/ 305244 w 8391969"/>
              <a:gd name="connsiteY11" fmla="*/ 542925 h 3533775"/>
              <a:gd name="connsiteX12" fmla="*/ 1391094 w 8391969"/>
              <a:gd name="connsiteY12" fmla="*/ 381000 h 3533775"/>
              <a:gd name="connsiteX13" fmla="*/ 2991294 w 8391969"/>
              <a:gd name="connsiteY13" fmla="*/ 171450 h 3533775"/>
              <a:gd name="connsiteX14" fmla="*/ 3038919 w 8391969"/>
              <a:gd name="connsiteY14" fmla="*/ 276225 h 3533775"/>
              <a:gd name="connsiteX15" fmla="*/ 5143944 w 8391969"/>
              <a:gd name="connsiteY15" fmla="*/ 0 h 3533775"/>
              <a:gd name="connsiteX16" fmla="*/ 5458269 w 8391969"/>
              <a:gd name="connsiteY16" fmla="*/ 285750 h 3533775"/>
              <a:gd name="connsiteX17" fmla="*/ 5486844 w 8391969"/>
              <a:gd name="connsiteY17" fmla="*/ 723901 h 3533775"/>
              <a:gd name="connsiteX18" fmla="*/ 5563044 w 8391969"/>
              <a:gd name="connsiteY18" fmla="*/ 733425 h 3533775"/>
              <a:gd name="connsiteX19" fmla="*/ 5724969 w 8391969"/>
              <a:gd name="connsiteY19" fmla="*/ 790575 h 3533775"/>
              <a:gd name="connsiteX20" fmla="*/ 5867844 w 8391969"/>
              <a:gd name="connsiteY20" fmla="*/ 828675 h 3533775"/>
              <a:gd name="connsiteX21" fmla="*/ 6020244 w 8391969"/>
              <a:gd name="connsiteY21" fmla="*/ 819151 h 3533775"/>
              <a:gd name="connsiteX22" fmla="*/ 6486969 w 8391969"/>
              <a:gd name="connsiteY22" fmla="*/ 962025 h 3533775"/>
              <a:gd name="connsiteX23" fmla="*/ 7134669 w 8391969"/>
              <a:gd name="connsiteY23" fmla="*/ 1390651 h 3533775"/>
              <a:gd name="connsiteX24" fmla="*/ 7410894 w 8391969"/>
              <a:gd name="connsiteY24" fmla="*/ 1543050 h 3533775"/>
              <a:gd name="connsiteX25" fmla="*/ 7915719 w 8391969"/>
              <a:gd name="connsiteY25" fmla="*/ 1857375 h 3533775"/>
              <a:gd name="connsiteX26" fmla="*/ 8391969 w 8391969"/>
              <a:gd name="connsiteY26" fmla="*/ 2181225 h 3533775"/>
              <a:gd name="connsiteX27" fmla="*/ 8249094 w 8391969"/>
              <a:gd name="connsiteY27" fmla="*/ 2428875 h 3533775"/>
              <a:gd name="connsiteX28" fmla="*/ 8039544 w 8391969"/>
              <a:gd name="connsiteY28" fmla="*/ 2524125 h 3533775"/>
              <a:gd name="connsiteX29" fmla="*/ 7706169 w 8391969"/>
              <a:gd name="connsiteY29" fmla="*/ 2581275 h 3533775"/>
              <a:gd name="connsiteX30" fmla="*/ 7582344 w 8391969"/>
              <a:gd name="connsiteY30" fmla="*/ 2581275 h 3533775"/>
              <a:gd name="connsiteX31" fmla="*/ 7287069 w 8391969"/>
              <a:gd name="connsiteY31" fmla="*/ 2514600 h 3533775"/>
              <a:gd name="connsiteX32" fmla="*/ 7039419 w 8391969"/>
              <a:gd name="connsiteY32" fmla="*/ 2533650 h 3533775"/>
              <a:gd name="connsiteX33" fmla="*/ 6877494 w 8391969"/>
              <a:gd name="connsiteY33" fmla="*/ 2609850 h 3533775"/>
              <a:gd name="connsiteX34" fmla="*/ 6686994 w 8391969"/>
              <a:gd name="connsiteY34" fmla="*/ 2676525 h 3533775"/>
              <a:gd name="connsiteX35" fmla="*/ 6544119 w 8391969"/>
              <a:gd name="connsiteY35" fmla="*/ 2867025 h 3533775"/>
              <a:gd name="connsiteX36" fmla="*/ 6429819 w 8391969"/>
              <a:gd name="connsiteY36" fmla="*/ 2933700 h 3533775"/>
              <a:gd name="connsiteX37" fmla="*/ 6039294 w 8391969"/>
              <a:gd name="connsiteY37" fmla="*/ 3019425 h 3533775"/>
              <a:gd name="connsiteX38" fmla="*/ 4486719 w 8391969"/>
              <a:gd name="connsiteY38" fmla="*/ 3419475 h 3533775"/>
              <a:gd name="connsiteX39" fmla="*/ 4010469 w 8391969"/>
              <a:gd name="connsiteY39" fmla="*/ 3533775 h 3533775"/>
              <a:gd name="connsiteX40" fmla="*/ 3619944 w 8391969"/>
              <a:gd name="connsiteY40" fmla="*/ 3486150 h 3533775"/>
              <a:gd name="connsiteX41" fmla="*/ 3343719 w 8391969"/>
              <a:gd name="connsiteY41" fmla="*/ 3190875 h 3533775"/>
              <a:gd name="connsiteX42" fmla="*/ 3077019 w 8391969"/>
              <a:gd name="connsiteY42" fmla="*/ 2733675 h 3533775"/>
              <a:gd name="connsiteX43" fmla="*/ 2876994 w 8391969"/>
              <a:gd name="connsiteY43" fmla="*/ 2371725 h 3533775"/>
              <a:gd name="connsiteX44" fmla="*/ 2829369 w 8391969"/>
              <a:gd name="connsiteY44" fmla="*/ 2266950 h 3533775"/>
              <a:gd name="connsiteX45" fmla="*/ 2800795 w 8391969"/>
              <a:gd name="connsiteY45" fmla="*/ 2276476 h 3533775"/>
              <a:gd name="connsiteX46" fmla="*/ 2734119 w 8391969"/>
              <a:gd name="connsiteY46" fmla="*/ 2200275 h 3533775"/>
              <a:gd name="connsiteX47" fmla="*/ 2553144 w 8391969"/>
              <a:gd name="connsiteY47" fmla="*/ 2247900 h 3533775"/>
              <a:gd name="connsiteX48" fmla="*/ 2438844 w 8391969"/>
              <a:gd name="connsiteY48" fmla="*/ 2314575 h 3533775"/>
              <a:gd name="connsiteX49" fmla="*/ 2391219 w 8391969"/>
              <a:gd name="connsiteY49" fmla="*/ 2428875 h 3533775"/>
              <a:gd name="connsiteX50" fmla="*/ 1372044 w 8391969"/>
              <a:gd name="connsiteY50" fmla="*/ 2571750 h 3533775"/>
              <a:gd name="connsiteX0" fmla="*/ 1400235 w 8420160"/>
              <a:gd name="connsiteY0" fmla="*/ 2571750 h 3533775"/>
              <a:gd name="connsiteX1" fmla="*/ 1228785 w 8420160"/>
              <a:gd name="connsiteY1" fmla="*/ 2457450 h 3533775"/>
              <a:gd name="connsiteX2" fmla="*/ 1047810 w 8420160"/>
              <a:gd name="connsiteY2" fmla="*/ 2447925 h 3533775"/>
              <a:gd name="connsiteX3" fmla="*/ 838260 w 8420160"/>
              <a:gd name="connsiteY3" fmla="*/ 2466975 h 3533775"/>
              <a:gd name="connsiteX4" fmla="*/ 476310 w 8420160"/>
              <a:gd name="connsiteY4" fmla="*/ 2514600 h 3533775"/>
              <a:gd name="connsiteX5" fmla="*/ 285810 w 8420160"/>
              <a:gd name="connsiteY5" fmla="*/ 2066925 h 3533775"/>
              <a:gd name="connsiteX6" fmla="*/ 171510 w 8420160"/>
              <a:gd name="connsiteY6" fmla="*/ 1733550 h 3533775"/>
              <a:gd name="connsiteX7" fmla="*/ 57210 w 8420160"/>
              <a:gd name="connsiteY7" fmla="*/ 1457325 h 3533775"/>
              <a:gd name="connsiteX8" fmla="*/ 62 w 8420160"/>
              <a:gd name="connsiteY8" fmla="*/ 1257301 h 3533775"/>
              <a:gd name="connsiteX9" fmla="*/ 76260 w 8420160"/>
              <a:gd name="connsiteY9" fmla="*/ 1133475 h 3533775"/>
              <a:gd name="connsiteX10" fmla="*/ 362010 w 8420160"/>
              <a:gd name="connsiteY10" fmla="*/ 762000 h 3533775"/>
              <a:gd name="connsiteX11" fmla="*/ 333435 w 8420160"/>
              <a:gd name="connsiteY11" fmla="*/ 542925 h 3533775"/>
              <a:gd name="connsiteX12" fmla="*/ 1419285 w 8420160"/>
              <a:gd name="connsiteY12" fmla="*/ 381000 h 3533775"/>
              <a:gd name="connsiteX13" fmla="*/ 3019485 w 8420160"/>
              <a:gd name="connsiteY13" fmla="*/ 171450 h 3533775"/>
              <a:gd name="connsiteX14" fmla="*/ 3067110 w 8420160"/>
              <a:gd name="connsiteY14" fmla="*/ 276225 h 3533775"/>
              <a:gd name="connsiteX15" fmla="*/ 5172135 w 8420160"/>
              <a:gd name="connsiteY15" fmla="*/ 0 h 3533775"/>
              <a:gd name="connsiteX16" fmla="*/ 5486460 w 8420160"/>
              <a:gd name="connsiteY16" fmla="*/ 285750 h 3533775"/>
              <a:gd name="connsiteX17" fmla="*/ 5515035 w 8420160"/>
              <a:gd name="connsiteY17" fmla="*/ 723901 h 3533775"/>
              <a:gd name="connsiteX18" fmla="*/ 5591235 w 8420160"/>
              <a:gd name="connsiteY18" fmla="*/ 733425 h 3533775"/>
              <a:gd name="connsiteX19" fmla="*/ 5753160 w 8420160"/>
              <a:gd name="connsiteY19" fmla="*/ 790575 h 3533775"/>
              <a:gd name="connsiteX20" fmla="*/ 5896035 w 8420160"/>
              <a:gd name="connsiteY20" fmla="*/ 828675 h 3533775"/>
              <a:gd name="connsiteX21" fmla="*/ 6048435 w 8420160"/>
              <a:gd name="connsiteY21" fmla="*/ 819151 h 3533775"/>
              <a:gd name="connsiteX22" fmla="*/ 6515160 w 8420160"/>
              <a:gd name="connsiteY22" fmla="*/ 962025 h 3533775"/>
              <a:gd name="connsiteX23" fmla="*/ 7162860 w 8420160"/>
              <a:gd name="connsiteY23" fmla="*/ 1390651 h 3533775"/>
              <a:gd name="connsiteX24" fmla="*/ 7439085 w 8420160"/>
              <a:gd name="connsiteY24" fmla="*/ 1543050 h 3533775"/>
              <a:gd name="connsiteX25" fmla="*/ 7943910 w 8420160"/>
              <a:gd name="connsiteY25" fmla="*/ 1857375 h 3533775"/>
              <a:gd name="connsiteX26" fmla="*/ 8420160 w 8420160"/>
              <a:gd name="connsiteY26" fmla="*/ 2181225 h 3533775"/>
              <a:gd name="connsiteX27" fmla="*/ 8277285 w 8420160"/>
              <a:gd name="connsiteY27" fmla="*/ 2428875 h 3533775"/>
              <a:gd name="connsiteX28" fmla="*/ 8067735 w 8420160"/>
              <a:gd name="connsiteY28" fmla="*/ 2524125 h 3533775"/>
              <a:gd name="connsiteX29" fmla="*/ 7734360 w 8420160"/>
              <a:gd name="connsiteY29" fmla="*/ 2581275 h 3533775"/>
              <a:gd name="connsiteX30" fmla="*/ 7610535 w 8420160"/>
              <a:gd name="connsiteY30" fmla="*/ 2581275 h 3533775"/>
              <a:gd name="connsiteX31" fmla="*/ 7315260 w 8420160"/>
              <a:gd name="connsiteY31" fmla="*/ 2514600 h 3533775"/>
              <a:gd name="connsiteX32" fmla="*/ 7067610 w 8420160"/>
              <a:gd name="connsiteY32" fmla="*/ 2533650 h 3533775"/>
              <a:gd name="connsiteX33" fmla="*/ 6905685 w 8420160"/>
              <a:gd name="connsiteY33" fmla="*/ 2609850 h 3533775"/>
              <a:gd name="connsiteX34" fmla="*/ 6715185 w 8420160"/>
              <a:gd name="connsiteY34" fmla="*/ 2676525 h 3533775"/>
              <a:gd name="connsiteX35" fmla="*/ 6572310 w 8420160"/>
              <a:gd name="connsiteY35" fmla="*/ 2867025 h 3533775"/>
              <a:gd name="connsiteX36" fmla="*/ 6458010 w 8420160"/>
              <a:gd name="connsiteY36" fmla="*/ 2933700 h 3533775"/>
              <a:gd name="connsiteX37" fmla="*/ 6067485 w 8420160"/>
              <a:gd name="connsiteY37" fmla="*/ 3019425 h 3533775"/>
              <a:gd name="connsiteX38" fmla="*/ 4514910 w 8420160"/>
              <a:gd name="connsiteY38" fmla="*/ 3419475 h 3533775"/>
              <a:gd name="connsiteX39" fmla="*/ 4038660 w 8420160"/>
              <a:gd name="connsiteY39" fmla="*/ 3533775 h 3533775"/>
              <a:gd name="connsiteX40" fmla="*/ 3648135 w 8420160"/>
              <a:gd name="connsiteY40" fmla="*/ 3486150 h 3533775"/>
              <a:gd name="connsiteX41" fmla="*/ 3371910 w 8420160"/>
              <a:gd name="connsiteY41" fmla="*/ 3190875 h 3533775"/>
              <a:gd name="connsiteX42" fmla="*/ 3105210 w 8420160"/>
              <a:gd name="connsiteY42" fmla="*/ 2733675 h 3533775"/>
              <a:gd name="connsiteX43" fmla="*/ 2905185 w 8420160"/>
              <a:gd name="connsiteY43" fmla="*/ 2371725 h 3533775"/>
              <a:gd name="connsiteX44" fmla="*/ 2857560 w 8420160"/>
              <a:gd name="connsiteY44" fmla="*/ 2266950 h 3533775"/>
              <a:gd name="connsiteX45" fmla="*/ 2828986 w 8420160"/>
              <a:gd name="connsiteY45" fmla="*/ 2276476 h 3533775"/>
              <a:gd name="connsiteX46" fmla="*/ 2762310 w 8420160"/>
              <a:gd name="connsiteY46" fmla="*/ 2200275 h 3533775"/>
              <a:gd name="connsiteX47" fmla="*/ 2581335 w 8420160"/>
              <a:gd name="connsiteY47" fmla="*/ 2247900 h 3533775"/>
              <a:gd name="connsiteX48" fmla="*/ 2467035 w 8420160"/>
              <a:gd name="connsiteY48" fmla="*/ 2314575 h 3533775"/>
              <a:gd name="connsiteX49" fmla="*/ 2419410 w 8420160"/>
              <a:gd name="connsiteY49" fmla="*/ 2428875 h 3533775"/>
              <a:gd name="connsiteX50" fmla="*/ 1400235 w 8420160"/>
              <a:gd name="connsiteY50" fmla="*/ 2571750 h 353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420160" h="3533775">
                <a:moveTo>
                  <a:pt x="1400235" y="2571750"/>
                </a:moveTo>
                <a:lnTo>
                  <a:pt x="1228785" y="2457450"/>
                </a:lnTo>
                <a:lnTo>
                  <a:pt x="1047810" y="2447925"/>
                </a:lnTo>
                <a:lnTo>
                  <a:pt x="838260" y="2466975"/>
                </a:lnTo>
                <a:lnTo>
                  <a:pt x="476310" y="2514600"/>
                </a:lnTo>
                <a:cubicBezTo>
                  <a:pt x="368360" y="2371725"/>
                  <a:pt x="336610" y="2314575"/>
                  <a:pt x="285810" y="2066925"/>
                </a:cubicBezTo>
                <a:lnTo>
                  <a:pt x="171510" y="1733550"/>
                </a:lnTo>
                <a:lnTo>
                  <a:pt x="57210" y="1457325"/>
                </a:lnTo>
                <a:cubicBezTo>
                  <a:pt x="39748" y="1366838"/>
                  <a:pt x="1649" y="1309688"/>
                  <a:pt x="62" y="1257301"/>
                </a:cubicBezTo>
                <a:cubicBezTo>
                  <a:pt x="-1525" y="1204914"/>
                  <a:pt x="27048" y="1204913"/>
                  <a:pt x="76260" y="1133475"/>
                </a:cubicBezTo>
                <a:lnTo>
                  <a:pt x="362010" y="762000"/>
                </a:lnTo>
                <a:lnTo>
                  <a:pt x="333435" y="542925"/>
                </a:lnTo>
                <a:lnTo>
                  <a:pt x="1419285" y="381000"/>
                </a:lnTo>
                <a:lnTo>
                  <a:pt x="3019485" y="171450"/>
                </a:lnTo>
                <a:lnTo>
                  <a:pt x="3067110" y="276225"/>
                </a:lnTo>
                <a:lnTo>
                  <a:pt x="5172135" y="0"/>
                </a:lnTo>
                <a:cubicBezTo>
                  <a:pt x="5359460" y="47625"/>
                  <a:pt x="5442010" y="142875"/>
                  <a:pt x="5486460" y="285750"/>
                </a:cubicBezTo>
                <a:cubicBezTo>
                  <a:pt x="5518210" y="419100"/>
                  <a:pt x="5540435" y="633413"/>
                  <a:pt x="5515035" y="723901"/>
                </a:cubicBezTo>
                <a:cubicBezTo>
                  <a:pt x="5489635" y="814389"/>
                  <a:pt x="5576948" y="711200"/>
                  <a:pt x="5591235" y="733425"/>
                </a:cubicBezTo>
                <a:lnTo>
                  <a:pt x="5753160" y="790575"/>
                </a:lnTo>
                <a:lnTo>
                  <a:pt x="5896035" y="828675"/>
                </a:lnTo>
                <a:cubicBezTo>
                  <a:pt x="5905560" y="825500"/>
                  <a:pt x="6038910" y="822326"/>
                  <a:pt x="6048435" y="819151"/>
                </a:cubicBezTo>
                <a:lnTo>
                  <a:pt x="6515160" y="962025"/>
                </a:lnTo>
                <a:cubicBezTo>
                  <a:pt x="6623110" y="1104900"/>
                  <a:pt x="7054910" y="1247776"/>
                  <a:pt x="7162860" y="1390651"/>
                </a:cubicBezTo>
                <a:lnTo>
                  <a:pt x="7439085" y="1543050"/>
                </a:lnTo>
                <a:cubicBezTo>
                  <a:pt x="7489885" y="1657350"/>
                  <a:pt x="7780398" y="1751013"/>
                  <a:pt x="7943910" y="1857375"/>
                </a:cubicBezTo>
                <a:cubicBezTo>
                  <a:pt x="8107423" y="1963738"/>
                  <a:pt x="8204260" y="2051050"/>
                  <a:pt x="8420160" y="2181225"/>
                </a:cubicBezTo>
                <a:cubicBezTo>
                  <a:pt x="8340785" y="2409825"/>
                  <a:pt x="8347135" y="2362200"/>
                  <a:pt x="8277285" y="2428875"/>
                </a:cubicBezTo>
                <a:lnTo>
                  <a:pt x="8067735" y="2524125"/>
                </a:lnTo>
                <a:lnTo>
                  <a:pt x="7734360" y="2581275"/>
                </a:lnTo>
                <a:lnTo>
                  <a:pt x="7610535" y="2581275"/>
                </a:lnTo>
                <a:lnTo>
                  <a:pt x="7315260" y="2514600"/>
                </a:lnTo>
                <a:lnTo>
                  <a:pt x="7067610" y="2533650"/>
                </a:lnTo>
                <a:lnTo>
                  <a:pt x="6905685" y="2609850"/>
                </a:lnTo>
                <a:lnTo>
                  <a:pt x="6715185" y="2676525"/>
                </a:lnTo>
                <a:lnTo>
                  <a:pt x="6572310" y="2867025"/>
                </a:lnTo>
                <a:lnTo>
                  <a:pt x="6458010" y="2933700"/>
                </a:lnTo>
                <a:lnTo>
                  <a:pt x="6067485" y="3019425"/>
                </a:lnTo>
                <a:lnTo>
                  <a:pt x="4514910" y="3419475"/>
                </a:lnTo>
                <a:lnTo>
                  <a:pt x="4038660" y="3533775"/>
                </a:lnTo>
                <a:lnTo>
                  <a:pt x="3648135" y="3486150"/>
                </a:lnTo>
                <a:lnTo>
                  <a:pt x="3371910" y="3190875"/>
                </a:lnTo>
                <a:lnTo>
                  <a:pt x="3105210" y="2733675"/>
                </a:lnTo>
                <a:lnTo>
                  <a:pt x="2905185" y="2371725"/>
                </a:lnTo>
                <a:lnTo>
                  <a:pt x="2857560" y="2266950"/>
                </a:lnTo>
                <a:cubicBezTo>
                  <a:pt x="2838510" y="2263775"/>
                  <a:pt x="2848036" y="2279651"/>
                  <a:pt x="2828986" y="2276476"/>
                </a:cubicBezTo>
                <a:lnTo>
                  <a:pt x="2762310" y="2200275"/>
                </a:lnTo>
                <a:lnTo>
                  <a:pt x="2581335" y="2247900"/>
                </a:lnTo>
                <a:lnTo>
                  <a:pt x="2467035" y="2314575"/>
                </a:lnTo>
                <a:lnTo>
                  <a:pt x="2419410" y="2428875"/>
                </a:lnTo>
                <a:lnTo>
                  <a:pt x="1400235" y="2571750"/>
                </a:lnTo>
                <a:close/>
              </a:path>
            </a:pathLst>
          </a:custGeom>
          <a:solidFill>
            <a:srgbClr val="00B8FF">
              <a:alpha val="57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dirty="0" smtClean="0">
              <a:ln>
                <a:noFill/>
              </a:ln>
              <a:solidFill>
                <a:schemeClr val="bg1"/>
              </a:solidFill>
              <a:effectLst/>
              <a:latin typeface="Arial" charset="0"/>
              <a:cs typeface="Arial Unicode MS" charset="0"/>
            </a:endParaRPr>
          </a:p>
        </p:txBody>
      </p:sp>
      <p:sp>
        <p:nvSpPr>
          <p:cNvPr id="11" name="Freccia circolare in su 10"/>
          <p:cNvSpPr/>
          <p:nvPr/>
        </p:nvSpPr>
        <p:spPr bwMode="auto">
          <a:xfrm rot="11902154">
            <a:off x="3598836" y="3219449"/>
            <a:ext cx="360040" cy="272356"/>
          </a:xfrm>
          <a:prstGeom prst="curved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13" name="Freccia circolare in su 12"/>
          <p:cNvSpPr/>
          <p:nvPr/>
        </p:nvSpPr>
        <p:spPr bwMode="auto">
          <a:xfrm rot="11902154">
            <a:off x="3201847" y="3269241"/>
            <a:ext cx="360040" cy="272356"/>
          </a:xfrm>
          <a:prstGeom prst="curved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14" name="Rettangolo 13"/>
          <p:cNvSpPr/>
          <p:nvPr/>
        </p:nvSpPr>
        <p:spPr>
          <a:xfrm>
            <a:off x="5544368" y="1619597"/>
            <a:ext cx="4104456" cy="550279"/>
          </a:xfrm>
          <a:prstGeom prst="rect">
            <a:avLst/>
          </a:prstGeom>
        </p:spPr>
        <p:txBody>
          <a:bodyPr wrap="square">
            <a:spAutoFit/>
          </a:bodyPr>
          <a:lstStyle/>
          <a:p>
            <a:pPr lvl="0" algn="just"/>
            <a:r>
              <a:rPr lang="it-IT" sz="1600" dirty="0" smtClean="0">
                <a:solidFill>
                  <a:schemeClr val="tx1"/>
                </a:solidFill>
                <a:latin typeface="+mj-lt"/>
              </a:rPr>
              <a:t>tracimazione </a:t>
            </a:r>
            <a:r>
              <a:rPr lang="it-IT" sz="1600" dirty="0">
                <a:solidFill>
                  <a:schemeClr val="tx1"/>
                </a:solidFill>
                <a:latin typeface="+mj-lt"/>
              </a:rPr>
              <a:t>sul manufatto </a:t>
            </a:r>
            <a:r>
              <a:rPr lang="it-IT" sz="1600" dirty="0" smtClean="0">
                <a:solidFill>
                  <a:schemeClr val="tx1"/>
                </a:solidFill>
                <a:latin typeface="+mj-lt"/>
              </a:rPr>
              <a:t>B ed il progressivo riempimento del Comparto 2</a:t>
            </a:r>
            <a:endParaRPr lang="it-IT" sz="1200" dirty="0">
              <a:solidFill>
                <a:srgbClr val="FF0000"/>
              </a:solidFill>
              <a:latin typeface="+mj-lt"/>
            </a:endParaRPr>
          </a:p>
        </p:txBody>
      </p:sp>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621" y="5769649"/>
            <a:ext cx="1322307" cy="139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2637" y="5769649"/>
            <a:ext cx="1322307" cy="139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773" y="4768423"/>
            <a:ext cx="1322307" cy="139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CasellaDiTesto 18"/>
          <p:cNvSpPr txBox="1"/>
          <p:nvPr/>
        </p:nvSpPr>
        <p:spPr>
          <a:xfrm>
            <a:off x="3033685" y="360363"/>
            <a:ext cx="4040145" cy="636200"/>
          </a:xfrm>
          <a:prstGeom prst="rect">
            <a:avLst/>
          </a:prstGeom>
          <a:noFill/>
        </p:spPr>
        <p:txBody>
          <a:bodyPr wrap="none" rtlCol="0">
            <a:spAutoFit/>
          </a:bodyPr>
          <a:lstStyle/>
          <a:p>
            <a:r>
              <a:rPr lang="it-IT" sz="2000" b="1" dirty="0" smtClean="0">
                <a:solidFill>
                  <a:srgbClr val="003366"/>
                </a:solidFill>
                <a:latin typeface="+mj-lt"/>
              </a:rPr>
              <a:t>QUADRO PROGETTUALE DEFINITIVO</a:t>
            </a:r>
          </a:p>
          <a:p>
            <a:r>
              <a:rPr lang="it-IT" dirty="0" smtClean="0">
                <a:solidFill>
                  <a:srgbClr val="003366"/>
                </a:solidFill>
                <a:latin typeface="+mj-lt"/>
              </a:rPr>
              <a:t>Il funzionamento della cassa</a:t>
            </a:r>
            <a:endParaRPr lang="it-IT" dirty="0">
              <a:solidFill>
                <a:srgbClr val="003366"/>
              </a:solidFill>
              <a:latin typeface="+mj-lt"/>
            </a:endParaRPr>
          </a:p>
        </p:txBody>
      </p:sp>
      <p:sp>
        <p:nvSpPr>
          <p:cNvPr id="20"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39250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ttangolo 6"/>
          <p:cNvSpPr/>
          <p:nvPr/>
        </p:nvSpPr>
        <p:spPr>
          <a:xfrm>
            <a:off x="360363" y="1166653"/>
            <a:ext cx="9360469" cy="550279"/>
          </a:xfrm>
          <a:prstGeom prst="rect">
            <a:avLst/>
          </a:prstGeom>
        </p:spPr>
        <p:txBody>
          <a:bodyPr wrap="square">
            <a:spAutoFit/>
          </a:bodyPr>
          <a:lstStyle/>
          <a:p>
            <a:pPr lvl="0" algn="just"/>
            <a:r>
              <a:rPr lang="it-IT" sz="1600" dirty="0" smtClean="0">
                <a:solidFill>
                  <a:schemeClr val="tx1"/>
                </a:solidFill>
                <a:latin typeface="+mj-lt"/>
              </a:rPr>
              <a:t>Nell’alveo </a:t>
            </a:r>
            <a:r>
              <a:rPr lang="it-IT" sz="1600" dirty="0">
                <a:solidFill>
                  <a:schemeClr val="tx1"/>
                </a:solidFill>
                <a:latin typeface="+mj-lt"/>
              </a:rPr>
              <a:t>defluisce una portata superiore a quella compatibile con le condizioni di </a:t>
            </a:r>
            <a:r>
              <a:rPr lang="it-IT" sz="1600" dirty="0" smtClean="0">
                <a:solidFill>
                  <a:schemeClr val="tx1"/>
                </a:solidFill>
                <a:latin typeface="+mj-lt"/>
              </a:rPr>
              <a:t>valle</a:t>
            </a:r>
            <a:r>
              <a:rPr lang="it-IT" sz="1600" dirty="0">
                <a:solidFill>
                  <a:schemeClr val="tx1"/>
                </a:solidFill>
                <a:latin typeface="+mj-lt"/>
              </a:rPr>
              <a:t>: le luci di fondo del manufatto A limitano la portata in </a:t>
            </a:r>
            <a:r>
              <a:rPr lang="it-IT" sz="1600" dirty="0" smtClean="0">
                <a:solidFill>
                  <a:schemeClr val="tx1"/>
                </a:solidFill>
                <a:latin typeface="+mj-lt"/>
              </a:rPr>
              <a:t>uscita ed il Comparto 2 si riempie</a:t>
            </a:r>
            <a:endParaRPr lang="it-IT" sz="1200" dirty="0">
              <a:solidFill>
                <a:srgbClr val="FF0000"/>
              </a:solidFill>
              <a:latin typeface="+mj-lt"/>
            </a:endParaRPr>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75" y="1691606"/>
            <a:ext cx="9675967"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ccia in su 1"/>
          <p:cNvSpPr/>
          <p:nvPr/>
        </p:nvSpPr>
        <p:spPr bwMode="auto">
          <a:xfrm rot="20176488">
            <a:off x="2835612" y="5640222"/>
            <a:ext cx="1173583" cy="1457262"/>
          </a:xfrm>
          <a:prstGeom prst="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10" name="Freccia in su 9"/>
          <p:cNvSpPr/>
          <p:nvPr/>
        </p:nvSpPr>
        <p:spPr bwMode="auto">
          <a:xfrm rot="20176488">
            <a:off x="1387634" y="2444559"/>
            <a:ext cx="360040" cy="936104"/>
          </a:xfrm>
          <a:prstGeom prst="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3" name="Figura a mano libera 2"/>
          <p:cNvSpPr/>
          <p:nvPr/>
        </p:nvSpPr>
        <p:spPr bwMode="auto">
          <a:xfrm>
            <a:off x="1076263" y="3219449"/>
            <a:ext cx="8420160" cy="3533775"/>
          </a:xfrm>
          <a:custGeom>
            <a:avLst/>
            <a:gdLst>
              <a:gd name="connsiteX0" fmla="*/ 1123950 w 8001000"/>
              <a:gd name="connsiteY0" fmla="*/ 2371725 h 3333750"/>
              <a:gd name="connsiteX1" fmla="*/ 952500 w 8001000"/>
              <a:gd name="connsiteY1" fmla="*/ 2257425 h 3333750"/>
              <a:gd name="connsiteX2" fmla="*/ 771525 w 8001000"/>
              <a:gd name="connsiteY2" fmla="*/ 2247900 h 3333750"/>
              <a:gd name="connsiteX3" fmla="*/ 561975 w 8001000"/>
              <a:gd name="connsiteY3" fmla="*/ 2266950 h 3333750"/>
              <a:gd name="connsiteX4" fmla="*/ 333375 w 8001000"/>
              <a:gd name="connsiteY4" fmla="*/ 2295525 h 3333750"/>
              <a:gd name="connsiteX5" fmla="*/ 152400 w 8001000"/>
              <a:gd name="connsiteY5" fmla="*/ 1619250 h 3333750"/>
              <a:gd name="connsiteX6" fmla="*/ 0 w 8001000"/>
              <a:gd name="connsiteY6" fmla="*/ 1304925 h 3333750"/>
              <a:gd name="connsiteX7" fmla="*/ 19050 w 8001000"/>
              <a:gd name="connsiteY7" fmla="*/ 1085850 h 3333750"/>
              <a:gd name="connsiteX8" fmla="*/ 200025 w 8001000"/>
              <a:gd name="connsiteY8" fmla="*/ 895350 h 3333750"/>
              <a:gd name="connsiteX9" fmla="*/ 276225 w 8001000"/>
              <a:gd name="connsiteY9" fmla="*/ 628650 h 3333750"/>
              <a:gd name="connsiteX10" fmla="*/ 209550 w 8001000"/>
              <a:gd name="connsiteY10" fmla="*/ 438150 h 3333750"/>
              <a:gd name="connsiteX11" fmla="*/ 1190625 w 8001000"/>
              <a:gd name="connsiteY11" fmla="*/ 371475 h 3333750"/>
              <a:gd name="connsiteX12" fmla="*/ 2724150 w 8001000"/>
              <a:gd name="connsiteY12" fmla="*/ 171450 h 3333750"/>
              <a:gd name="connsiteX13" fmla="*/ 2867025 w 8001000"/>
              <a:gd name="connsiteY13" fmla="*/ 257175 h 3333750"/>
              <a:gd name="connsiteX14" fmla="*/ 4933950 w 8001000"/>
              <a:gd name="connsiteY14" fmla="*/ 0 h 3333750"/>
              <a:gd name="connsiteX15" fmla="*/ 5029200 w 8001000"/>
              <a:gd name="connsiteY15" fmla="*/ 228600 h 3333750"/>
              <a:gd name="connsiteX16" fmla="*/ 5057775 w 8001000"/>
              <a:gd name="connsiteY16" fmla="*/ 628650 h 3333750"/>
              <a:gd name="connsiteX17" fmla="*/ 5172075 w 8001000"/>
              <a:gd name="connsiteY17" fmla="*/ 733425 h 3333750"/>
              <a:gd name="connsiteX18" fmla="*/ 5410200 w 8001000"/>
              <a:gd name="connsiteY18" fmla="*/ 809625 h 3333750"/>
              <a:gd name="connsiteX19" fmla="*/ 5991225 w 8001000"/>
              <a:gd name="connsiteY19" fmla="*/ 904875 h 3333750"/>
              <a:gd name="connsiteX20" fmla="*/ 6581775 w 8001000"/>
              <a:gd name="connsiteY20" fmla="*/ 1238250 h 3333750"/>
              <a:gd name="connsiteX21" fmla="*/ 7315200 w 8001000"/>
              <a:gd name="connsiteY21" fmla="*/ 1685925 h 3333750"/>
              <a:gd name="connsiteX22" fmla="*/ 7962900 w 8001000"/>
              <a:gd name="connsiteY22" fmla="*/ 2076450 h 3333750"/>
              <a:gd name="connsiteX23" fmla="*/ 8001000 w 8001000"/>
              <a:gd name="connsiteY23" fmla="*/ 2228850 h 3333750"/>
              <a:gd name="connsiteX24" fmla="*/ 7791450 w 8001000"/>
              <a:gd name="connsiteY24" fmla="*/ 2324100 h 3333750"/>
              <a:gd name="connsiteX25" fmla="*/ 7458075 w 8001000"/>
              <a:gd name="connsiteY25" fmla="*/ 2381250 h 3333750"/>
              <a:gd name="connsiteX26" fmla="*/ 7334250 w 8001000"/>
              <a:gd name="connsiteY26" fmla="*/ 2381250 h 3333750"/>
              <a:gd name="connsiteX27" fmla="*/ 7038975 w 8001000"/>
              <a:gd name="connsiteY27" fmla="*/ 2314575 h 3333750"/>
              <a:gd name="connsiteX28" fmla="*/ 6791325 w 8001000"/>
              <a:gd name="connsiteY28" fmla="*/ 2333625 h 3333750"/>
              <a:gd name="connsiteX29" fmla="*/ 6629400 w 8001000"/>
              <a:gd name="connsiteY29" fmla="*/ 2409825 h 3333750"/>
              <a:gd name="connsiteX30" fmla="*/ 6438900 w 8001000"/>
              <a:gd name="connsiteY30" fmla="*/ 2476500 h 3333750"/>
              <a:gd name="connsiteX31" fmla="*/ 6296025 w 8001000"/>
              <a:gd name="connsiteY31" fmla="*/ 2667000 h 3333750"/>
              <a:gd name="connsiteX32" fmla="*/ 6181725 w 8001000"/>
              <a:gd name="connsiteY32" fmla="*/ 2733675 h 3333750"/>
              <a:gd name="connsiteX33" fmla="*/ 5791200 w 8001000"/>
              <a:gd name="connsiteY33" fmla="*/ 2819400 h 3333750"/>
              <a:gd name="connsiteX34" fmla="*/ 4238625 w 8001000"/>
              <a:gd name="connsiteY34" fmla="*/ 3219450 h 3333750"/>
              <a:gd name="connsiteX35" fmla="*/ 3762375 w 8001000"/>
              <a:gd name="connsiteY35" fmla="*/ 3333750 h 3333750"/>
              <a:gd name="connsiteX36" fmla="*/ 3476625 w 8001000"/>
              <a:gd name="connsiteY36" fmla="*/ 3295650 h 3333750"/>
              <a:gd name="connsiteX37" fmla="*/ 3267075 w 8001000"/>
              <a:gd name="connsiteY37" fmla="*/ 2990850 h 3333750"/>
              <a:gd name="connsiteX38" fmla="*/ 2990850 w 8001000"/>
              <a:gd name="connsiteY38" fmla="*/ 2476500 h 3333750"/>
              <a:gd name="connsiteX39" fmla="*/ 2733675 w 8001000"/>
              <a:gd name="connsiteY39" fmla="*/ 2152650 h 3333750"/>
              <a:gd name="connsiteX40" fmla="*/ 2619375 w 8001000"/>
              <a:gd name="connsiteY40" fmla="*/ 2047875 h 3333750"/>
              <a:gd name="connsiteX41" fmla="*/ 2486025 w 8001000"/>
              <a:gd name="connsiteY41" fmla="*/ 2000250 h 3333750"/>
              <a:gd name="connsiteX42" fmla="*/ 2305050 w 8001000"/>
              <a:gd name="connsiteY42" fmla="*/ 2047875 h 3333750"/>
              <a:gd name="connsiteX43" fmla="*/ 2190750 w 8001000"/>
              <a:gd name="connsiteY43" fmla="*/ 2114550 h 3333750"/>
              <a:gd name="connsiteX44" fmla="*/ 2143125 w 8001000"/>
              <a:gd name="connsiteY44" fmla="*/ 2228850 h 3333750"/>
              <a:gd name="connsiteX45" fmla="*/ 1123950 w 8001000"/>
              <a:gd name="connsiteY45" fmla="*/ 2371725 h 3333750"/>
              <a:gd name="connsiteX0" fmla="*/ 1123950 w 8001000"/>
              <a:gd name="connsiteY0" fmla="*/ 2400300 h 3362325"/>
              <a:gd name="connsiteX1" fmla="*/ 952500 w 8001000"/>
              <a:gd name="connsiteY1" fmla="*/ 2286000 h 3362325"/>
              <a:gd name="connsiteX2" fmla="*/ 771525 w 8001000"/>
              <a:gd name="connsiteY2" fmla="*/ 2276475 h 3362325"/>
              <a:gd name="connsiteX3" fmla="*/ 561975 w 8001000"/>
              <a:gd name="connsiteY3" fmla="*/ 2295525 h 3362325"/>
              <a:gd name="connsiteX4" fmla="*/ 333375 w 8001000"/>
              <a:gd name="connsiteY4" fmla="*/ 2324100 h 3362325"/>
              <a:gd name="connsiteX5" fmla="*/ 152400 w 8001000"/>
              <a:gd name="connsiteY5" fmla="*/ 1647825 h 3362325"/>
              <a:gd name="connsiteX6" fmla="*/ 0 w 8001000"/>
              <a:gd name="connsiteY6" fmla="*/ 1333500 h 3362325"/>
              <a:gd name="connsiteX7" fmla="*/ 19050 w 8001000"/>
              <a:gd name="connsiteY7" fmla="*/ 1114425 h 3362325"/>
              <a:gd name="connsiteX8" fmla="*/ 200025 w 8001000"/>
              <a:gd name="connsiteY8" fmla="*/ 923925 h 3362325"/>
              <a:gd name="connsiteX9" fmla="*/ 276225 w 8001000"/>
              <a:gd name="connsiteY9" fmla="*/ 657225 h 3362325"/>
              <a:gd name="connsiteX10" fmla="*/ 209550 w 8001000"/>
              <a:gd name="connsiteY10" fmla="*/ 466725 h 3362325"/>
              <a:gd name="connsiteX11" fmla="*/ 1190625 w 8001000"/>
              <a:gd name="connsiteY11" fmla="*/ 400050 h 3362325"/>
              <a:gd name="connsiteX12" fmla="*/ 2743200 w 8001000"/>
              <a:gd name="connsiteY12" fmla="*/ 0 h 3362325"/>
              <a:gd name="connsiteX13" fmla="*/ 2867025 w 8001000"/>
              <a:gd name="connsiteY13" fmla="*/ 285750 h 3362325"/>
              <a:gd name="connsiteX14" fmla="*/ 4933950 w 8001000"/>
              <a:gd name="connsiteY14" fmla="*/ 28575 h 3362325"/>
              <a:gd name="connsiteX15" fmla="*/ 5029200 w 8001000"/>
              <a:gd name="connsiteY15" fmla="*/ 257175 h 3362325"/>
              <a:gd name="connsiteX16" fmla="*/ 5057775 w 8001000"/>
              <a:gd name="connsiteY16" fmla="*/ 657225 h 3362325"/>
              <a:gd name="connsiteX17" fmla="*/ 5172075 w 8001000"/>
              <a:gd name="connsiteY17" fmla="*/ 762000 h 3362325"/>
              <a:gd name="connsiteX18" fmla="*/ 5410200 w 8001000"/>
              <a:gd name="connsiteY18" fmla="*/ 838200 h 3362325"/>
              <a:gd name="connsiteX19" fmla="*/ 5991225 w 8001000"/>
              <a:gd name="connsiteY19" fmla="*/ 933450 h 3362325"/>
              <a:gd name="connsiteX20" fmla="*/ 6581775 w 8001000"/>
              <a:gd name="connsiteY20" fmla="*/ 1266825 h 3362325"/>
              <a:gd name="connsiteX21" fmla="*/ 7315200 w 8001000"/>
              <a:gd name="connsiteY21" fmla="*/ 1714500 h 3362325"/>
              <a:gd name="connsiteX22" fmla="*/ 7962900 w 8001000"/>
              <a:gd name="connsiteY22" fmla="*/ 2105025 h 3362325"/>
              <a:gd name="connsiteX23" fmla="*/ 8001000 w 8001000"/>
              <a:gd name="connsiteY23" fmla="*/ 2257425 h 3362325"/>
              <a:gd name="connsiteX24" fmla="*/ 7791450 w 8001000"/>
              <a:gd name="connsiteY24" fmla="*/ 2352675 h 3362325"/>
              <a:gd name="connsiteX25" fmla="*/ 7458075 w 8001000"/>
              <a:gd name="connsiteY25" fmla="*/ 2409825 h 3362325"/>
              <a:gd name="connsiteX26" fmla="*/ 7334250 w 8001000"/>
              <a:gd name="connsiteY26" fmla="*/ 2409825 h 3362325"/>
              <a:gd name="connsiteX27" fmla="*/ 7038975 w 8001000"/>
              <a:gd name="connsiteY27" fmla="*/ 2343150 h 3362325"/>
              <a:gd name="connsiteX28" fmla="*/ 6791325 w 8001000"/>
              <a:gd name="connsiteY28" fmla="*/ 2362200 h 3362325"/>
              <a:gd name="connsiteX29" fmla="*/ 6629400 w 8001000"/>
              <a:gd name="connsiteY29" fmla="*/ 2438400 h 3362325"/>
              <a:gd name="connsiteX30" fmla="*/ 6438900 w 8001000"/>
              <a:gd name="connsiteY30" fmla="*/ 2505075 h 3362325"/>
              <a:gd name="connsiteX31" fmla="*/ 6296025 w 8001000"/>
              <a:gd name="connsiteY31" fmla="*/ 2695575 h 3362325"/>
              <a:gd name="connsiteX32" fmla="*/ 6181725 w 8001000"/>
              <a:gd name="connsiteY32" fmla="*/ 2762250 h 3362325"/>
              <a:gd name="connsiteX33" fmla="*/ 5791200 w 8001000"/>
              <a:gd name="connsiteY33" fmla="*/ 2847975 h 3362325"/>
              <a:gd name="connsiteX34" fmla="*/ 4238625 w 8001000"/>
              <a:gd name="connsiteY34" fmla="*/ 3248025 h 3362325"/>
              <a:gd name="connsiteX35" fmla="*/ 3762375 w 8001000"/>
              <a:gd name="connsiteY35" fmla="*/ 3362325 h 3362325"/>
              <a:gd name="connsiteX36" fmla="*/ 3476625 w 8001000"/>
              <a:gd name="connsiteY36" fmla="*/ 3324225 h 3362325"/>
              <a:gd name="connsiteX37" fmla="*/ 3267075 w 8001000"/>
              <a:gd name="connsiteY37" fmla="*/ 3019425 h 3362325"/>
              <a:gd name="connsiteX38" fmla="*/ 2990850 w 8001000"/>
              <a:gd name="connsiteY38" fmla="*/ 2505075 h 3362325"/>
              <a:gd name="connsiteX39" fmla="*/ 2733675 w 8001000"/>
              <a:gd name="connsiteY39" fmla="*/ 2181225 h 3362325"/>
              <a:gd name="connsiteX40" fmla="*/ 2619375 w 8001000"/>
              <a:gd name="connsiteY40" fmla="*/ 2076450 h 3362325"/>
              <a:gd name="connsiteX41" fmla="*/ 2486025 w 8001000"/>
              <a:gd name="connsiteY41" fmla="*/ 2028825 h 3362325"/>
              <a:gd name="connsiteX42" fmla="*/ 2305050 w 8001000"/>
              <a:gd name="connsiteY42" fmla="*/ 2076450 h 3362325"/>
              <a:gd name="connsiteX43" fmla="*/ 2190750 w 8001000"/>
              <a:gd name="connsiteY43" fmla="*/ 2143125 h 3362325"/>
              <a:gd name="connsiteX44" fmla="*/ 2143125 w 8001000"/>
              <a:gd name="connsiteY44" fmla="*/ 2257425 h 3362325"/>
              <a:gd name="connsiteX45" fmla="*/ 1123950 w 8001000"/>
              <a:gd name="connsiteY45" fmla="*/ 2400300 h 3362325"/>
              <a:gd name="connsiteX0" fmla="*/ 1123950 w 8001000"/>
              <a:gd name="connsiteY0" fmla="*/ 2400300 h 3362325"/>
              <a:gd name="connsiteX1" fmla="*/ 952500 w 8001000"/>
              <a:gd name="connsiteY1" fmla="*/ 2286000 h 3362325"/>
              <a:gd name="connsiteX2" fmla="*/ 771525 w 8001000"/>
              <a:gd name="connsiteY2" fmla="*/ 2276475 h 3362325"/>
              <a:gd name="connsiteX3" fmla="*/ 561975 w 8001000"/>
              <a:gd name="connsiteY3" fmla="*/ 2295525 h 3362325"/>
              <a:gd name="connsiteX4" fmla="*/ 333375 w 8001000"/>
              <a:gd name="connsiteY4" fmla="*/ 2324100 h 3362325"/>
              <a:gd name="connsiteX5" fmla="*/ 152400 w 8001000"/>
              <a:gd name="connsiteY5" fmla="*/ 1647825 h 3362325"/>
              <a:gd name="connsiteX6" fmla="*/ 0 w 8001000"/>
              <a:gd name="connsiteY6" fmla="*/ 1333500 h 3362325"/>
              <a:gd name="connsiteX7" fmla="*/ 19050 w 8001000"/>
              <a:gd name="connsiteY7" fmla="*/ 1114425 h 3362325"/>
              <a:gd name="connsiteX8" fmla="*/ 200025 w 8001000"/>
              <a:gd name="connsiteY8" fmla="*/ 923925 h 3362325"/>
              <a:gd name="connsiteX9" fmla="*/ 276225 w 8001000"/>
              <a:gd name="connsiteY9" fmla="*/ 657225 h 3362325"/>
              <a:gd name="connsiteX10" fmla="*/ 209550 w 8001000"/>
              <a:gd name="connsiteY10" fmla="*/ 466725 h 3362325"/>
              <a:gd name="connsiteX11" fmla="*/ 1190625 w 8001000"/>
              <a:gd name="connsiteY11" fmla="*/ 400050 h 3362325"/>
              <a:gd name="connsiteX12" fmla="*/ 2743200 w 8001000"/>
              <a:gd name="connsiteY12" fmla="*/ 0 h 3362325"/>
              <a:gd name="connsiteX13" fmla="*/ 2790825 w 8001000"/>
              <a:gd name="connsiteY13" fmla="*/ 104775 h 3362325"/>
              <a:gd name="connsiteX14" fmla="*/ 4933950 w 8001000"/>
              <a:gd name="connsiteY14" fmla="*/ 28575 h 3362325"/>
              <a:gd name="connsiteX15" fmla="*/ 5029200 w 8001000"/>
              <a:gd name="connsiteY15" fmla="*/ 257175 h 3362325"/>
              <a:gd name="connsiteX16" fmla="*/ 5057775 w 8001000"/>
              <a:gd name="connsiteY16" fmla="*/ 657225 h 3362325"/>
              <a:gd name="connsiteX17" fmla="*/ 5172075 w 8001000"/>
              <a:gd name="connsiteY17" fmla="*/ 762000 h 3362325"/>
              <a:gd name="connsiteX18" fmla="*/ 5410200 w 8001000"/>
              <a:gd name="connsiteY18" fmla="*/ 838200 h 3362325"/>
              <a:gd name="connsiteX19" fmla="*/ 5991225 w 8001000"/>
              <a:gd name="connsiteY19" fmla="*/ 933450 h 3362325"/>
              <a:gd name="connsiteX20" fmla="*/ 6581775 w 8001000"/>
              <a:gd name="connsiteY20" fmla="*/ 1266825 h 3362325"/>
              <a:gd name="connsiteX21" fmla="*/ 7315200 w 8001000"/>
              <a:gd name="connsiteY21" fmla="*/ 1714500 h 3362325"/>
              <a:gd name="connsiteX22" fmla="*/ 7962900 w 8001000"/>
              <a:gd name="connsiteY22" fmla="*/ 2105025 h 3362325"/>
              <a:gd name="connsiteX23" fmla="*/ 8001000 w 8001000"/>
              <a:gd name="connsiteY23" fmla="*/ 2257425 h 3362325"/>
              <a:gd name="connsiteX24" fmla="*/ 7791450 w 8001000"/>
              <a:gd name="connsiteY24" fmla="*/ 2352675 h 3362325"/>
              <a:gd name="connsiteX25" fmla="*/ 7458075 w 8001000"/>
              <a:gd name="connsiteY25" fmla="*/ 2409825 h 3362325"/>
              <a:gd name="connsiteX26" fmla="*/ 7334250 w 8001000"/>
              <a:gd name="connsiteY26" fmla="*/ 2409825 h 3362325"/>
              <a:gd name="connsiteX27" fmla="*/ 7038975 w 8001000"/>
              <a:gd name="connsiteY27" fmla="*/ 2343150 h 3362325"/>
              <a:gd name="connsiteX28" fmla="*/ 6791325 w 8001000"/>
              <a:gd name="connsiteY28" fmla="*/ 2362200 h 3362325"/>
              <a:gd name="connsiteX29" fmla="*/ 6629400 w 8001000"/>
              <a:gd name="connsiteY29" fmla="*/ 2438400 h 3362325"/>
              <a:gd name="connsiteX30" fmla="*/ 6438900 w 8001000"/>
              <a:gd name="connsiteY30" fmla="*/ 2505075 h 3362325"/>
              <a:gd name="connsiteX31" fmla="*/ 6296025 w 8001000"/>
              <a:gd name="connsiteY31" fmla="*/ 2695575 h 3362325"/>
              <a:gd name="connsiteX32" fmla="*/ 6181725 w 8001000"/>
              <a:gd name="connsiteY32" fmla="*/ 2762250 h 3362325"/>
              <a:gd name="connsiteX33" fmla="*/ 5791200 w 8001000"/>
              <a:gd name="connsiteY33" fmla="*/ 2847975 h 3362325"/>
              <a:gd name="connsiteX34" fmla="*/ 4238625 w 8001000"/>
              <a:gd name="connsiteY34" fmla="*/ 3248025 h 3362325"/>
              <a:gd name="connsiteX35" fmla="*/ 3762375 w 8001000"/>
              <a:gd name="connsiteY35" fmla="*/ 3362325 h 3362325"/>
              <a:gd name="connsiteX36" fmla="*/ 3476625 w 8001000"/>
              <a:gd name="connsiteY36" fmla="*/ 3324225 h 3362325"/>
              <a:gd name="connsiteX37" fmla="*/ 3267075 w 8001000"/>
              <a:gd name="connsiteY37" fmla="*/ 3019425 h 3362325"/>
              <a:gd name="connsiteX38" fmla="*/ 2990850 w 8001000"/>
              <a:gd name="connsiteY38" fmla="*/ 2505075 h 3362325"/>
              <a:gd name="connsiteX39" fmla="*/ 2733675 w 8001000"/>
              <a:gd name="connsiteY39" fmla="*/ 2181225 h 3362325"/>
              <a:gd name="connsiteX40" fmla="*/ 2619375 w 8001000"/>
              <a:gd name="connsiteY40" fmla="*/ 2076450 h 3362325"/>
              <a:gd name="connsiteX41" fmla="*/ 2486025 w 8001000"/>
              <a:gd name="connsiteY41" fmla="*/ 2028825 h 3362325"/>
              <a:gd name="connsiteX42" fmla="*/ 2305050 w 8001000"/>
              <a:gd name="connsiteY42" fmla="*/ 2076450 h 3362325"/>
              <a:gd name="connsiteX43" fmla="*/ 2190750 w 8001000"/>
              <a:gd name="connsiteY43" fmla="*/ 2143125 h 3362325"/>
              <a:gd name="connsiteX44" fmla="*/ 2143125 w 8001000"/>
              <a:gd name="connsiteY44" fmla="*/ 2257425 h 3362325"/>
              <a:gd name="connsiteX45" fmla="*/ 1123950 w 8001000"/>
              <a:gd name="connsiteY45" fmla="*/ 2400300 h 336232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029200 w 8001000"/>
              <a:gd name="connsiteY15" fmla="*/ 428625 h 3533775"/>
              <a:gd name="connsiteX16" fmla="*/ 5057775 w 8001000"/>
              <a:gd name="connsiteY16" fmla="*/ 828675 h 3533775"/>
              <a:gd name="connsiteX17" fmla="*/ 5172075 w 8001000"/>
              <a:gd name="connsiteY17" fmla="*/ 933450 h 3533775"/>
              <a:gd name="connsiteX18" fmla="*/ 5410200 w 8001000"/>
              <a:gd name="connsiteY18" fmla="*/ 1009650 h 3533775"/>
              <a:gd name="connsiteX19" fmla="*/ 5991225 w 8001000"/>
              <a:gd name="connsiteY19" fmla="*/ 1104900 h 3533775"/>
              <a:gd name="connsiteX20" fmla="*/ 6581775 w 8001000"/>
              <a:gd name="connsiteY20" fmla="*/ 1438275 h 3533775"/>
              <a:gd name="connsiteX21" fmla="*/ 7315200 w 8001000"/>
              <a:gd name="connsiteY21" fmla="*/ 1885950 h 3533775"/>
              <a:gd name="connsiteX22" fmla="*/ 7962900 w 8001000"/>
              <a:gd name="connsiteY22" fmla="*/ 2276475 h 3533775"/>
              <a:gd name="connsiteX23" fmla="*/ 8001000 w 8001000"/>
              <a:gd name="connsiteY23" fmla="*/ 2428875 h 3533775"/>
              <a:gd name="connsiteX24" fmla="*/ 7791450 w 8001000"/>
              <a:gd name="connsiteY24" fmla="*/ 2524125 h 3533775"/>
              <a:gd name="connsiteX25" fmla="*/ 7458075 w 8001000"/>
              <a:gd name="connsiteY25" fmla="*/ 2581275 h 3533775"/>
              <a:gd name="connsiteX26" fmla="*/ 7334250 w 8001000"/>
              <a:gd name="connsiteY26" fmla="*/ 2581275 h 3533775"/>
              <a:gd name="connsiteX27" fmla="*/ 7038975 w 8001000"/>
              <a:gd name="connsiteY27" fmla="*/ 2514600 h 3533775"/>
              <a:gd name="connsiteX28" fmla="*/ 6791325 w 8001000"/>
              <a:gd name="connsiteY28" fmla="*/ 2533650 h 3533775"/>
              <a:gd name="connsiteX29" fmla="*/ 6629400 w 8001000"/>
              <a:gd name="connsiteY29" fmla="*/ 2609850 h 3533775"/>
              <a:gd name="connsiteX30" fmla="*/ 6438900 w 8001000"/>
              <a:gd name="connsiteY30" fmla="*/ 2676525 h 3533775"/>
              <a:gd name="connsiteX31" fmla="*/ 6296025 w 8001000"/>
              <a:gd name="connsiteY31" fmla="*/ 2867025 h 3533775"/>
              <a:gd name="connsiteX32" fmla="*/ 6181725 w 8001000"/>
              <a:gd name="connsiteY32" fmla="*/ 2933700 h 3533775"/>
              <a:gd name="connsiteX33" fmla="*/ 5791200 w 8001000"/>
              <a:gd name="connsiteY33" fmla="*/ 3019425 h 3533775"/>
              <a:gd name="connsiteX34" fmla="*/ 4238625 w 8001000"/>
              <a:gd name="connsiteY34" fmla="*/ 3419475 h 3533775"/>
              <a:gd name="connsiteX35" fmla="*/ 3762375 w 8001000"/>
              <a:gd name="connsiteY35" fmla="*/ 3533775 h 3533775"/>
              <a:gd name="connsiteX36" fmla="*/ 3476625 w 8001000"/>
              <a:gd name="connsiteY36" fmla="*/ 3495675 h 3533775"/>
              <a:gd name="connsiteX37" fmla="*/ 3267075 w 8001000"/>
              <a:gd name="connsiteY37" fmla="*/ 3190875 h 3533775"/>
              <a:gd name="connsiteX38" fmla="*/ 2990850 w 8001000"/>
              <a:gd name="connsiteY38" fmla="*/ 2676525 h 3533775"/>
              <a:gd name="connsiteX39" fmla="*/ 2733675 w 8001000"/>
              <a:gd name="connsiteY39" fmla="*/ 2352675 h 3533775"/>
              <a:gd name="connsiteX40" fmla="*/ 2619375 w 8001000"/>
              <a:gd name="connsiteY40" fmla="*/ 2247900 h 3533775"/>
              <a:gd name="connsiteX41" fmla="*/ 2486025 w 8001000"/>
              <a:gd name="connsiteY41" fmla="*/ 2200275 h 3533775"/>
              <a:gd name="connsiteX42" fmla="*/ 2305050 w 8001000"/>
              <a:gd name="connsiteY42" fmla="*/ 2247900 h 3533775"/>
              <a:gd name="connsiteX43" fmla="*/ 2190750 w 8001000"/>
              <a:gd name="connsiteY43" fmla="*/ 2314575 h 3533775"/>
              <a:gd name="connsiteX44" fmla="*/ 2143125 w 8001000"/>
              <a:gd name="connsiteY44" fmla="*/ 2428875 h 3533775"/>
              <a:gd name="connsiteX45" fmla="*/ 1123950 w 8001000"/>
              <a:gd name="connsiteY45"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029200 w 8001000"/>
              <a:gd name="connsiteY15" fmla="*/ 428625 h 3533775"/>
              <a:gd name="connsiteX16" fmla="*/ 5057775 w 8001000"/>
              <a:gd name="connsiteY16" fmla="*/ 828675 h 3533775"/>
              <a:gd name="connsiteX17" fmla="*/ 5172075 w 8001000"/>
              <a:gd name="connsiteY17" fmla="*/ 933450 h 3533775"/>
              <a:gd name="connsiteX18" fmla="*/ 5410200 w 8001000"/>
              <a:gd name="connsiteY18" fmla="*/ 1009650 h 3533775"/>
              <a:gd name="connsiteX19" fmla="*/ 5991225 w 8001000"/>
              <a:gd name="connsiteY19" fmla="*/ 1104900 h 3533775"/>
              <a:gd name="connsiteX20" fmla="*/ 6581775 w 8001000"/>
              <a:gd name="connsiteY20" fmla="*/ 1438275 h 3533775"/>
              <a:gd name="connsiteX21" fmla="*/ 7315200 w 8001000"/>
              <a:gd name="connsiteY21" fmla="*/ 1885950 h 3533775"/>
              <a:gd name="connsiteX22" fmla="*/ 7962900 w 8001000"/>
              <a:gd name="connsiteY22" fmla="*/ 2276475 h 3533775"/>
              <a:gd name="connsiteX23" fmla="*/ 8001000 w 8001000"/>
              <a:gd name="connsiteY23" fmla="*/ 2428875 h 3533775"/>
              <a:gd name="connsiteX24" fmla="*/ 7791450 w 8001000"/>
              <a:gd name="connsiteY24" fmla="*/ 2524125 h 3533775"/>
              <a:gd name="connsiteX25" fmla="*/ 7458075 w 8001000"/>
              <a:gd name="connsiteY25" fmla="*/ 2581275 h 3533775"/>
              <a:gd name="connsiteX26" fmla="*/ 7334250 w 8001000"/>
              <a:gd name="connsiteY26" fmla="*/ 2581275 h 3533775"/>
              <a:gd name="connsiteX27" fmla="*/ 7038975 w 8001000"/>
              <a:gd name="connsiteY27" fmla="*/ 2514600 h 3533775"/>
              <a:gd name="connsiteX28" fmla="*/ 6791325 w 8001000"/>
              <a:gd name="connsiteY28" fmla="*/ 2533650 h 3533775"/>
              <a:gd name="connsiteX29" fmla="*/ 6629400 w 8001000"/>
              <a:gd name="connsiteY29" fmla="*/ 2609850 h 3533775"/>
              <a:gd name="connsiteX30" fmla="*/ 6438900 w 8001000"/>
              <a:gd name="connsiteY30" fmla="*/ 2676525 h 3533775"/>
              <a:gd name="connsiteX31" fmla="*/ 6296025 w 8001000"/>
              <a:gd name="connsiteY31" fmla="*/ 2867025 h 3533775"/>
              <a:gd name="connsiteX32" fmla="*/ 6181725 w 8001000"/>
              <a:gd name="connsiteY32" fmla="*/ 2933700 h 3533775"/>
              <a:gd name="connsiteX33" fmla="*/ 5791200 w 8001000"/>
              <a:gd name="connsiteY33" fmla="*/ 3019425 h 3533775"/>
              <a:gd name="connsiteX34" fmla="*/ 4238625 w 8001000"/>
              <a:gd name="connsiteY34" fmla="*/ 3419475 h 3533775"/>
              <a:gd name="connsiteX35" fmla="*/ 3762375 w 8001000"/>
              <a:gd name="connsiteY35" fmla="*/ 3533775 h 3533775"/>
              <a:gd name="connsiteX36" fmla="*/ 3476625 w 8001000"/>
              <a:gd name="connsiteY36" fmla="*/ 3495675 h 3533775"/>
              <a:gd name="connsiteX37" fmla="*/ 3267075 w 8001000"/>
              <a:gd name="connsiteY37" fmla="*/ 3190875 h 3533775"/>
              <a:gd name="connsiteX38" fmla="*/ 2990850 w 8001000"/>
              <a:gd name="connsiteY38" fmla="*/ 2676525 h 3533775"/>
              <a:gd name="connsiteX39" fmla="*/ 2733675 w 8001000"/>
              <a:gd name="connsiteY39" fmla="*/ 2352675 h 3533775"/>
              <a:gd name="connsiteX40" fmla="*/ 2619375 w 8001000"/>
              <a:gd name="connsiteY40" fmla="*/ 2247900 h 3533775"/>
              <a:gd name="connsiteX41" fmla="*/ 2486025 w 8001000"/>
              <a:gd name="connsiteY41" fmla="*/ 2200275 h 3533775"/>
              <a:gd name="connsiteX42" fmla="*/ 2305050 w 8001000"/>
              <a:gd name="connsiteY42" fmla="*/ 2247900 h 3533775"/>
              <a:gd name="connsiteX43" fmla="*/ 2190750 w 8001000"/>
              <a:gd name="connsiteY43" fmla="*/ 2314575 h 3533775"/>
              <a:gd name="connsiteX44" fmla="*/ 2143125 w 8001000"/>
              <a:gd name="connsiteY44" fmla="*/ 2428875 h 3533775"/>
              <a:gd name="connsiteX45" fmla="*/ 1123950 w 8001000"/>
              <a:gd name="connsiteY45"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057775 w 8001000"/>
              <a:gd name="connsiteY16" fmla="*/ 828675 h 3533775"/>
              <a:gd name="connsiteX17" fmla="*/ 5172075 w 8001000"/>
              <a:gd name="connsiteY17" fmla="*/ 933450 h 3533775"/>
              <a:gd name="connsiteX18" fmla="*/ 5410200 w 8001000"/>
              <a:gd name="connsiteY18" fmla="*/ 1009650 h 3533775"/>
              <a:gd name="connsiteX19" fmla="*/ 5991225 w 8001000"/>
              <a:gd name="connsiteY19" fmla="*/ 1104900 h 3533775"/>
              <a:gd name="connsiteX20" fmla="*/ 6581775 w 8001000"/>
              <a:gd name="connsiteY20" fmla="*/ 1438275 h 3533775"/>
              <a:gd name="connsiteX21" fmla="*/ 7315200 w 8001000"/>
              <a:gd name="connsiteY21" fmla="*/ 1885950 h 3533775"/>
              <a:gd name="connsiteX22" fmla="*/ 7962900 w 8001000"/>
              <a:gd name="connsiteY22" fmla="*/ 2276475 h 3533775"/>
              <a:gd name="connsiteX23" fmla="*/ 8001000 w 8001000"/>
              <a:gd name="connsiteY23" fmla="*/ 2428875 h 3533775"/>
              <a:gd name="connsiteX24" fmla="*/ 7791450 w 8001000"/>
              <a:gd name="connsiteY24" fmla="*/ 2524125 h 3533775"/>
              <a:gd name="connsiteX25" fmla="*/ 7458075 w 8001000"/>
              <a:gd name="connsiteY25" fmla="*/ 2581275 h 3533775"/>
              <a:gd name="connsiteX26" fmla="*/ 7334250 w 8001000"/>
              <a:gd name="connsiteY26" fmla="*/ 2581275 h 3533775"/>
              <a:gd name="connsiteX27" fmla="*/ 7038975 w 8001000"/>
              <a:gd name="connsiteY27" fmla="*/ 2514600 h 3533775"/>
              <a:gd name="connsiteX28" fmla="*/ 6791325 w 8001000"/>
              <a:gd name="connsiteY28" fmla="*/ 2533650 h 3533775"/>
              <a:gd name="connsiteX29" fmla="*/ 6629400 w 8001000"/>
              <a:gd name="connsiteY29" fmla="*/ 2609850 h 3533775"/>
              <a:gd name="connsiteX30" fmla="*/ 6438900 w 8001000"/>
              <a:gd name="connsiteY30" fmla="*/ 2676525 h 3533775"/>
              <a:gd name="connsiteX31" fmla="*/ 6296025 w 8001000"/>
              <a:gd name="connsiteY31" fmla="*/ 2867025 h 3533775"/>
              <a:gd name="connsiteX32" fmla="*/ 6181725 w 8001000"/>
              <a:gd name="connsiteY32" fmla="*/ 2933700 h 3533775"/>
              <a:gd name="connsiteX33" fmla="*/ 5791200 w 8001000"/>
              <a:gd name="connsiteY33" fmla="*/ 3019425 h 3533775"/>
              <a:gd name="connsiteX34" fmla="*/ 4238625 w 8001000"/>
              <a:gd name="connsiteY34" fmla="*/ 3419475 h 3533775"/>
              <a:gd name="connsiteX35" fmla="*/ 3762375 w 8001000"/>
              <a:gd name="connsiteY35" fmla="*/ 3533775 h 3533775"/>
              <a:gd name="connsiteX36" fmla="*/ 3476625 w 8001000"/>
              <a:gd name="connsiteY36" fmla="*/ 3495675 h 3533775"/>
              <a:gd name="connsiteX37" fmla="*/ 3267075 w 8001000"/>
              <a:gd name="connsiteY37" fmla="*/ 3190875 h 3533775"/>
              <a:gd name="connsiteX38" fmla="*/ 2990850 w 8001000"/>
              <a:gd name="connsiteY38" fmla="*/ 2676525 h 3533775"/>
              <a:gd name="connsiteX39" fmla="*/ 2733675 w 8001000"/>
              <a:gd name="connsiteY39" fmla="*/ 2352675 h 3533775"/>
              <a:gd name="connsiteX40" fmla="*/ 2619375 w 8001000"/>
              <a:gd name="connsiteY40" fmla="*/ 2247900 h 3533775"/>
              <a:gd name="connsiteX41" fmla="*/ 2486025 w 8001000"/>
              <a:gd name="connsiteY41" fmla="*/ 2200275 h 3533775"/>
              <a:gd name="connsiteX42" fmla="*/ 2305050 w 8001000"/>
              <a:gd name="connsiteY42" fmla="*/ 2247900 h 3533775"/>
              <a:gd name="connsiteX43" fmla="*/ 2190750 w 8001000"/>
              <a:gd name="connsiteY43" fmla="*/ 2314575 h 3533775"/>
              <a:gd name="connsiteX44" fmla="*/ 2143125 w 8001000"/>
              <a:gd name="connsiteY44" fmla="*/ 2428875 h 3533775"/>
              <a:gd name="connsiteX45" fmla="*/ 1123950 w 8001000"/>
              <a:gd name="connsiteY45"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057775 w 8001000"/>
              <a:gd name="connsiteY16" fmla="*/ 828675 h 3533775"/>
              <a:gd name="connsiteX17" fmla="*/ 5172075 w 8001000"/>
              <a:gd name="connsiteY17" fmla="*/ 933450 h 3533775"/>
              <a:gd name="connsiteX18" fmla="*/ 5410200 w 8001000"/>
              <a:gd name="connsiteY18" fmla="*/ 1009650 h 3533775"/>
              <a:gd name="connsiteX19" fmla="*/ 5991225 w 8001000"/>
              <a:gd name="connsiteY19" fmla="*/ 1104900 h 3533775"/>
              <a:gd name="connsiteX20" fmla="*/ 6581775 w 8001000"/>
              <a:gd name="connsiteY20" fmla="*/ 1438275 h 3533775"/>
              <a:gd name="connsiteX21" fmla="*/ 7315200 w 8001000"/>
              <a:gd name="connsiteY21" fmla="*/ 1885950 h 3533775"/>
              <a:gd name="connsiteX22" fmla="*/ 7962900 w 8001000"/>
              <a:gd name="connsiteY22" fmla="*/ 2276475 h 3533775"/>
              <a:gd name="connsiteX23" fmla="*/ 8001000 w 8001000"/>
              <a:gd name="connsiteY23" fmla="*/ 2428875 h 3533775"/>
              <a:gd name="connsiteX24" fmla="*/ 7791450 w 8001000"/>
              <a:gd name="connsiteY24" fmla="*/ 2524125 h 3533775"/>
              <a:gd name="connsiteX25" fmla="*/ 7458075 w 8001000"/>
              <a:gd name="connsiteY25" fmla="*/ 2581275 h 3533775"/>
              <a:gd name="connsiteX26" fmla="*/ 7334250 w 8001000"/>
              <a:gd name="connsiteY26" fmla="*/ 2581275 h 3533775"/>
              <a:gd name="connsiteX27" fmla="*/ 7038975 w 8001000"/>
              <a:gd name="connsiteY27" fmla="*/ 2514600 h 3533775"/>
              <a:gd name="connsiteX28" fmla="*/ 6791325 w 8001000"/>
              <a:gd name="connsiteY28" fmla="*/ 2533650 h 3533775"/>
              <a:gd name="connsiteX29" fmla="*/ 6629400 w 8001000"/>
              <a:gd name="connsiteY29" fmla="*/ 2609850 h 3533775"/>
              <a:gd name="connsiteX30" fmla="*/ 6438900 w 8001000"/>
              <a:gd name="connsiteY30" fmla="*/ 2676525 h 3533775"/>
              <a:gd name="connsiteX31" fmla="*/ 6296025 w 8001000"/>
              <a:gd name="connsiteY31" fmla="*/ 2867025 h 3533775"/>
              <a:gd name="connsiteX32" fmla="*/ 6181725 w 8001000"/>
              <a:gd name="connsiteY32" fmla="*/ 2933700 h 3533775"/>
              <a:gd name="connsiteX33" fmla="*/ 5791200 w 8001000"/>
              <a:gd name="connsiteY33" fmla="*/ 3019425 h 3533775"/>
              <a:gd name="connsiteX34" fmla="*/ 4238625 w 8001000"/>
              <a:gd name="connsiteY34" fmla="*/ 3419475 h 3533775"/>
              <a:gd name="connsiteX35" fmla="*/ 3762375 w 8001000"/>
              <a:gd name="connsiteY35" fmla="*/ 3533775 h 3533775"/>
              <a:gd name="connsiteX36" fmla="*/ 3476625 w 8001000"/>
              <a:gd name="connsiteY36" fmla="*/ 3495675 h 3533775"/>
              <a:gd name="connsiteX37" fmla="*/ 3267075 w 8001000"/>
              <a:gd name="connsiteY37" fmla="*/ 3190875 h 3533775"/>
              <a:gd name="connsiteX38" fmla="*/ 2990850 w 8001000"/>
              <a:gd name="connsiteY38" fmla="*/ 2676525 h 3533775"/>
              <a:gd name="connsiteX39" fmla="*/ 2733675 w 8001000"/>
              <a:gd name="connsiteY39" fmla="*/ 2352675 h 3533775"/>
              <a:gd name="connsiteX40" fmla="*/ 2619375 w 8001000"/>
              <a:gd name="connsiteY40" fmla="*/ 2247900 h 3533775"/>
              <a:gd name="connsiteX41" fmla="*/ 2486025 w 8001000"/>
              <a:gd name="connsiteY41" fmla="*/ 2200275 h 3533775"/>
              <a:gd name="connsiteX42" fmla="*/ 2305050 w 8001000"/>
              <a:gd name="connsiteY42" fmla="*/ 2247900 h 3533775"/>
              <a:gd name="connsiteX43" fmla="*/ 2190750 w 8001000"/>
              <a:gd name="connsiteY43" fmla="*/ 2314575 h 3533775"/>
              <a:gd name="connsiteX44" fmla="*/ 2143125 w 8001000"/>
              <a:gd name="connsiteY44" fmla="*/ 2428875 h 3533775"/>
              <a:gd name="connsiteX45" fmla="*/ 1123950 w 8001000"/>
              <a:gd name="connsiteY45"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057775 w 8001000"/>
              <a:gd name="connsiteY17" fmla="*/ 828675 h 3533775"/>
              <a:gd name="connsiteX18" fmla="*/ 5172075 w 8001000"/>
              <a:gd name="connsiteY18" fmla="*/ 933450 h 3533775"/>
              <a:gd name="connsiteX19" fmla="*/ 5410200 w 8001000"/>
              <a:gd name="connsiteY19" fmla="*/ 1009650 h 3533775"/>
              <a:gd name="connsiteX20" fmla="*/ 5991225 w 8001000"/>
              <a:gd name="connsiteY20" fmla="*/ 1104900 h 3533775"/>
              <a:gd name="connsiteX21" fmla="*/ 6581775 w 8001000"/>
              <a:gd name="connsiteY21" fmla="*/ 1438275 h 3533775"/>
              <a:gd name="connsiteX22" fmla="*/ 7315200 w 8001000"/>
              <a:gd name="connsiteY22" fmla="*/ 1885950 h 3533775"/>
              <a:gd name="connsiteX23" fmla="*/ 7962900 w 8001000"/>
              <a:gd name="connsiteY23" fmla="*/ 2276475 h 3533775"/>
              <a:gd name="connsiteX24" fmla="*/ 8001000 w 8001000"/>
              <a:gd name="connsiteY24" fmla="*/ 2428875 h 3533775"/>
              <a:gd name="connsiteX25" fmla="*/ 7791450 w 8001000"/>
              <a:gd name="connsiteY25" fmla="*/ 2524125 h 3533775"/>
              <a:gd name="connsiteX26" fmla="*/ 7458075 w 8001000"/>
              <a:gd name="connsiteY26" fmla="*/ 2581275 h 3533775"/>
              <a:gd name="connsiteX27" fmla="*/ 7334250 w 8001000"/>
              <a:gd name="connsiteY27" fmla="*/ 2581275 h 3533775"/>
              <a:gd name="connsiteX28" fmla="*/ 7038975 w 8001000"/>
              <a:gd name="connsiteY28" fmla="*/ 2514600 h 3533775"/>
              <a:gd name="connsiteX29" fmla="*/ 6791325 w 8001000"/>
              <a:gd name="connsiteY29" fmla="*/ 2533650 h 3533775"/>
              <a:gd name="connsiteX30" fmla="*/ 6629400 w 8001000"/>
              <a:gd name="connsiteY30" fmla="*/ 2609850 h 3533775"/>
              <a:gd name="connsiteX31" fmla="*/ 6438900 w 8001000"/>
              <a:gd name="connsiteY31" fmla="*/ 2676525 h 3533775"/>
              <a:gd name="connsiteX32" fmla="*/ 6296025 w 8001000"/>
              <a:gd name="connsiteY32" fmla="*/ 2867025 h 3533775"/>
              <a:gd name="connsiteX33" fmla="*/ 6181725 w 8001000"/>
              <a:gd name="connsiteY33" fmla="*/ 2933700 h 3533775"/>
              <a:gd name="connsiteX34" fmla="*/ 5791200 w 8001000"/>
              <a:gd name="connsiteY34" fmla="*/ 3019425 h 3533775"/>
              <a:gd name="connsiteX35" fmla="*/ 4238625 w 8001000"/>
              <a:gd name="connsiteY35" fmla="*/ 3419475 h 3533775"/>
              <a:gd name="connsiteX36" fmla="*/ 3762375 w 8001000"/>
              <a:gd name="connsiteY36" fmla="*/ 3533775 h 3533775"/>
              <a:gd name="connsiteX37" fmla="*/ 3476625 w 8001000"/>
              <a:gd name="connsiteY37" fmla="*/ 3495675 h 3533775"/>
              <a:gd name="connsiteX38" fmla="*/ 3267075 w 8001000"/>
              <a:gd name="connsiteY38" fmla="*/ 3190875 h 3533775"/>
              <a:gd name="connsiteX39" fmla="*/ 2990850 w 8001000"/>
              <a:gd name="connsiteY39" fmla="*/ 2676525 h 3533775"/>
              <a:gd name="connsiteX40" fmla="*/ 2733675 w 8001000"/>
              <a:gd name="connsiteY40" fmla="*/ 2352675 h 3533775"/>
              <a:gd name="connsiteX41" fmla="*/ 2619375 w 8001000"/>
              <a:gd name="connsiteY41" fmla="*/ 2247900 h 3533775"/>
              <a:gd name="connsiteX42" fmla="*/ 2486025 w 8001000"/>
              <a:gd name="connsiteY42" fmla="*/ 2200275 h 3533775"/>
              <a:gd name="connsiteX43" fmla="*/ 2305050 w 8001000"/>
              <a:gd name="connsiteY43" fmla="*/ 2247900 h 3533775"/>
              <a:gd name="connsiteX44" fmla="*/ 2190750 w 8001000"/>
              <a:gd name="connsiteY44" fmla="*/ 2314575 h 3533775"/>
              <a:gd name="connsiteX45" fmla="*/ 2143125 w 8001000"/>
              <a:gd name="connsiteY45" fmla="*/ 2428875 h 3533775"/>
              <a:gd name="connsiteX46" fmla="*/ 1123950 w 8001000"/>
              <a:gd name="connsiteY46"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172075 w 8001000"/>
              <a:gd name="connsiteY18" fmla="*/ 933450 h 3533775"/>
              <a:gd name="connsiteX19" fmla="*/ 5410200 w 8001000"/>
              <a:gd name="connsiteY19" fmla="*/ 1009650 h 3533775"/>
              <a:gd name="connsiteX20" fmla="*/ 5991225 w 8001000"/>
              <a:gd name="connsiteY20" fmla="*/ 1104900 h 3533775"/>
              <a:gd name="connsiteX21" fmla="*/ 6581775 w 8001000"/>
              <a:gd name="connsiteY21" fmla="*/ 1438275 h 3533775"/>
              <a:gd name="connsiteX22" fmla="*/ 7315200 w 8001000"/>
              <a:gd name="connsiteY22" fmla="*/ 1885950 h 3533775"/>
              <a:gd name="connsiteX23" fmla="*/ 7962900 w 8001000"/>
              <a:gd name="connsiteY23" fmla="*/ 2276475 h 3533775"/>
              <a:gd name="connsiteX24" fmla="*/ 8001000 w 8001000"/>
              <a:gd name="connsiteY24" fmla="*/ 2428875 h 3533775"/>
              <a:gd name="connsiteX25" fmla="*/ 7791450 w 8001000"/>
              <a:gd name="connsiteY25" fmla="*/ 2524125 h 3533775"/>
              <a:gd name="connsiteX26" fmla="*/ 7458075 w 8001000"/>
              <a:gd name="connsiteY26" fmla="*/ 2581275 h 3533775"/>
              <a:gd name="connsiteX27" fmla="*/ 7334250 w 8001000"/>
              <a:gd name="connsiteY27" fmla="*/ 2581275 h 3533775"/>
              <a:gd name="connsiteX28" fmla="*/ 7038975 w 8001000"/>
              <a:gd name="connsiteY28" fmla="*/ 2514600 h 3533775"/>
              <a:gd name="connsiteX29" fmla="*/ 6791325 w 8001000"/>
              <a:gd name="connsiteY29" fmla="*/ 2533650 h 3533775"/>
              <a:gd name="connsiteX30" fmla="*/ 6629400 w 8001000"/>
              <a:gd name="connsiteY30" fmla="*/ 2609850 h 3533775"/>
              <a:gd name="connsiteX31" fmla="*/ 6438900 w 8001000"/>
              <a:gd name="connsiteY31" fmla="*/ 2676525 h 3533775"/>
              <a:gd name="connsiteX32" fmla="*/ 6296025 w 8001000"/>
              <a:gd name="connsiteY32" fmla="*/ 2867025 h 3533775"/>
              <a:gd name="connsiteX33" fmla="*/ 6181725 w 8001000"/>
              <a:gd name="connsiteY33" fmla="*/ 2933700 h 3533775"/>
              <a:gd name="connsiteX34" fmla="*/ 5791200 w 8001000"/>
              <a:gd name="connsiteY34" fmla="*/ 3019425 h 3533775"/>
              <a:gd name="connsiteX35" fmla="*/ 4238625 w 8001000"/>
              <a:gd name="connsiteY35" fmla="*/ 3419475 h 3533775"/>
              <a:gd name="connsiteX36" fmla="*/ 3762375 w 8001000"/>
              <a:gd name="connsiteY36" fmla="*/ 3533775 h 3533775"/>
              <a:gd name="connsiteX37" fmla="*/ 3476625 w 8001000"/>
              <a:gd name="connsiteY37" fmla="*/ 3495675 h 3533775"/>
              <a:gd name="connsiteX38" fmla="*/ 3267075 w 8001000"/>
              <a:gd name="connsiteY38" fmla="*/ 3190875 h 3533775"/>
              <a:gd name="connsiteX39" fmla="*/ 2990850 w 8001000"/>
              <a:gd name="connsiteY39" fmla="*/ 2676525 h 3533775"/>
              <a:gd name="connsiteX40" fmla="*/ 2733675 w 8001000"/>
              <a:gd name="connsiteY40" fmla="*/ 2352675 h 3533775"/>
              <a:gd name="connsiteX41" fmla="*/ 2619375 w 8001000"/>
              <a:gd name="connsiteY41" fmla="*/ 2247900 h 3533775"/>
              <a:gd name="connsiteX42" fmla="*/ 2486025 w 8001000"/>
              <a:gd name="connsiteY42" fmla="*/ 2200275 h 3533775"/>
              <a:gd name="connsiteX43" fmla="*/ 2305050 w 8001000"/>
              <a:gd name="connsiteY43" fmla="*/ 2247900 h 3533775"/>
              <a:gd name="connsiteX44" fmla="*/ 2190750 w 8001000"/>
              <a:gd name="connsiteY44" fmla="*/ 2314575 h 3533775"/>
              <a:gd name="connsiteX45" fmla="*/ 2143125 w 8001000"/>
              <a:gd name="connsiteY45" fmla="*/ 2428875 h 3533775"/>
              <a:gd name="connsiteX46" fmla="*/ 1123950 w 8001000"/>
              <a:gd name="connsiteY46"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476875 w 8001000"/>
              <a:gd name="connsiteY18" fmla="*/ 790575 h 3533775"/>
              <a:gd name="connsiteX19" fmla="*/ 5410200 w 8001000"/>
              <a:gd name="connsiteY19" fmla="*/ 1009650 h 3533775"/>
              <a:gd name="connsiteX20" fmla="*/ 5991225 w 8001000"/>
              <a:gd name="connsiteY20" fmla="*/ 1104900 h 3533775"/>
              <a:gd name="connsiteX21" fmla="*/ 6581775 w 8001000"/>
              <a:gd name="connsiteY21" fmla="*/ 1438275 h 3533775"/>
              <a:gd name="connsiteX22" fmla="*/ 7315200 w 8001000"/>
              <a:gd name="connsiteY22" fmla="*/ 1885950 h 3533775"/>
              <a:gd name="connsiteX23" fmla="*/ 7962900 w 8001000"/>
              <a:gd name="connsiteY23" fmla="*/ 2276475 h 3533775"/>
              <a:gd name="connsiteX24" fmla="*/ 8001000 w 8001000"/>
              <a:gd name="connsiteY24" fmla="*/ 2428875 h 3533775"/>
              <a:gd name="connsiteX25" fmla="*/ 7791450 w 8001000"/>
              <a:gd name="connsiteY25" fmla="*/ 2524125 h 3533775"/>
              <a:gd name="connsiteX26" fmla="*/ 7458075 w 8001000"/>
              <a:gd name="connsiteY26" fmla="*/ 2581275 h 3533775"/>
              <a:gd name="connsiteX27" fmla="*/ 7334250 w 8001000"/>
              <a:gd name="connsiteY27" fmla="*/ 2581275 h 3533775"/>
              <a:gd name="connsiteX28" fmla="*/ 7038975 w 8001000"/>
              <a:gd name="connsiteY28" fmla="*/ 2514600 h 3533775"/>
              <a:gd name="connsiteX29" fmla="*/ 6791325 w 8001000"/>
              <a:gd name="connsiteY29" fmla="*/ 2533650 h 3533775"/>
              <a:gd name="connsiteX30" fmla="*/ 6629400 w 8001000"/>
              <a:gd name="connsiteY30" fmla="*/ 2609850 h 3533775"/>
              <a:gd name="connsiteX31" fmla="*/ 6438900 w 8001000"/>
              <a:gd name="connsiteY31" fmla="*/ 2676525 h 3533775"/>
              <a:gd name="connsiteX32" fmla="*/ 6296025 w 8001000"/>
              <a:gd name="connsiteY32" fmla="*/ 2867025 h 3533775"/>
              <a:gd name="connsiteX33" fmla="*/ 6181725 w 8001000"/>
              <a:gd name="connsiteY33" fmla="*/ 2933700 h 3533775"/>
              <a:gd name="connsiteX34" fmla="*/ 5791200 w 8001000"/>
              <a:gd name="connsiteY34" fmla="*/ 3019425 h 3533775"/>
              <a:gd name="connsiteX35" fmla="*/ 4238625 w 8001000"/>
              <a:gd name="connsiteY35" fmla="*/ 3419475 h 3533775"/>
              <a:gd name="connsiteX36" fmla="*/ 3762375 w 8001000"/>
              <a:gd name="connsiteY36" fmla="*/ 3533775 h 3533775"/>
              <a:gd name="connsiteX37" fmla="*/ 3476625 w 8001000"/>
              <a:gd name="connsiteY37" fmla="*/ 3495675 h 3533775"/>
              <a:gd name="connsiteX38" fmla="*/ 3267075 w 8001000"/>
              <a:gd name="connsiteY38" fmla="*/ 3190875 h 3533775"/>
              <a:gd name="connsiteX39" fmla="*/ 2990850 w 8001000"/>
              <a:gd name="connsiteY39" fmla="*/ 2676525 h 3533775"/>
              <a:gd name="connsiteX40" fmla="*/ 2733675 w 8001000"/>
              <a:gd name="connsiteY40" fmla="*/ 2352675 h 3533775"/>
              <a:gd name="connsiteX41" fmla="*/ 2619375 w 8001000"/>
              <a:gd name="connsiteY41" fmla="*/ 2247900 h 3533775"/>
              <a:gd name="connsiteX42" fmla="*/ 2486025 w 8001000"/>
              <a:gd name="connsiteY42" fmla="*/ 2200275 h 3533775"/>
              <a:gd name="connsiteX43" fmla="*/ 2305050 w 8001000"/>
              <a:gd name="connsiteY43" fmla="*/ 2247900 h 3533775"/>
              <a:gd name="connsiteX44" fmla="*/ 2190750 w 8001000"/>
              <a:gd name="connsiteY44" fmla="*/ 2314575 h 3533775"/>
              <a:gd name="connsiteX45" fmla="*/ 2143125 w 8001000"/>
              <a:gd name="connsiteY45" fmla="*/ 2428875 h 3533775"/>
              <a:gd name="connsiteX46" fmla="*/ 1123950 w 8001000"/>
              <a:gd name="connsiteY46"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476875 w 8001000"/>
              <a:gd name="connsiteY18" fmla="*/ 790575 h 3533775"/>
              <a:gd name="connsiteX19" fmla="*/ 5410200 w 8001000"/>
              <a:gd name="connsiteY19" fmla="*/ 1009650 h 3533775"/>
              <a:gd name="connsiteX20" fmla="*/ 5772150 w 8001000"/>
              <a:gd name="connsiteY20" fmla="*/ 819151 h 3533775"/>
              <a:gd name="connsiteX21" fmla="*/ 5991225 w 8001000"/>
              <a:gd name="connsiteY21" fmla="*/ 1104900 h 3533775"/>
              <a:gd name="connsiteX22" fmla="*/ 6581775 w 8001000"/>
              <a:gd name="connsiteY22" fmla="*/ 1438275 h 3533775"/>
              <a:gd name="connsiteX23" fmla="*/ 7315200 w 8001000"/>
              <a:gd name="connsiteY23" fmla="*/ 1885950 h 3533775"/>
              <a:gd name="connsiteX24" fmla="*/ 7962900 w 8001000"/>
              <a:gd name="connsiteY24" fmla="*/ 2276475 h 3533775"/>
              <a:gd name="connsiteX25" fmla="*/ 8001000 w 8001000"/>
              <a:gd name="connsiteY25" fmla="*/ 2428875 h 3533775"/>
              <a:gd name="connsiteX26" fmla="*/ 7791450 w 8001000"/>
              <a:gd name="connsiteY26" fmla="*/ 2524125 h 3533775"/>
              <a:gd name="connsiteX27" fmla="*/ 7458075 w 8001000"/>
              <a:gd name="connsiteY27" fmla="*/ 2581275 h 3533775"/>
              <a:gd name="connsiteX28" fmla="*/ 7334250 w 8001000"/>
              <a:gd name="connsiteY28" fmla="*/ 2581275 h 3533775"/>
              <a:gd name="connsiteX29" fmla="*/ 7038975 w 8001000"/>
              <a:gd name="connsiteY29" fmla="*/ 2514600 h 3533775"/>
              <a:gd name="connsiteX30" fmla="*/ 6791325 w 8001000"/>
              <a:gd name="connsiteY30" fmla="*/ 2533650 h 3533775"/>
              <a:gd name="connsiteX31" fmla="*/ 6629400 w 8001000"/>
              <a:gd name="connsiteY31" fmla="*/ 2609850 h 3533775"/>
              <a:gd name="connsiteX32" fmla="*/ 6438900 w 8001000"/>
              <a:gd name="connsiteY32" fmla="*/ 2676525 h 3533775"/>
              <a:gd name="connsiteX33" fmla="*/ 6296025 w 8001000"/>
              <a:gd name="connsiteY33" fmla="*/ 2867025 h 3533775"/>
              <a:gd name="connsiteX34" fmla="*/ 6181725 w 8001000"/>
              <a:gd name="connsiteY34" fmla="*/ 2933700 h 3533775"/>
              <a:gd name="connsiteX35" fmla="*/ 5791200 w 8001000"/>
              <a:gd name="connsiteY35" fmla="*/ 3019425 h 3533775"/>
              <a:gd name="connsiteX36" fmla="*/ 4238625 w 8001000"/>
              <a:gd name="connsiteY36" fmla="*/ 3419475 h 3533775"/>
              <a:gd name="connsiteX37" fmla="*/ 3762375 w 8001000"/>
              <a:gd name="connsiteY37" fmla="*/ 3533775 h 3533775"/>
              <a:gd name="connsiteX38" fmla="*/ 3476625 w 8001000"/>
              <a:gd name="connsiteY38" fmla="*/ 3495675 h 3533775"/>
              <a:gd name="connsiteX39" fmla="*/ 3267075 w 8001000"/>
              <a:gd name="connsiteY39" fmla="*/ 3190875 h 3533775"/>
              <a:gd name="connsiteX40" fmla="*/ 2990850 w 8001000"/>
              <a:gd name="connsiteY40" fmla="*/ 2676525 h 3533775"/>
              <a:gd name="connsiteX41" fmla="*/ 2733675 w 8001000"/>
              <a:gd name="connsiteY41" fmla="*/ 2352675 h 3533775"/>
              <a:gd name="connsiteX42" fmla="*/ 2619375 w 8001000"/>
              <a:gd name="connsiteY42" fmla="*/ 2247900 h 3533775"/>
              <a:gd name="connsiteX43" fmla="*/ 2486025 w 8001000"/>
              <a:gd name="connsiteY43" fmla="*/ 2200275 h 3533775"/>
              <a:gd name="connsiteX44" fmla="*/ 2305050 w 8001000"/>
              <a:gd name="connsiteY44" fmla="*/ 2247900 h 3533775"/>
              <a:gd name="connsiteX45" fmla="*/ 2190750 w 8001000"/>
              <a:gd name="connsiteY45" fmla="*/ 2314575 h 3533775"/>
              <a:gd name="connsiteX46" fmla="*/ 2143125 w 8001000"/>
              <a:gd name="connsiteY46" fmla="*/ 2428875 h 3533775"/>
              <a:gd name="connsiteX47" fmla="*/ 1123950 w 8001000"/>
              <a:gd name="connsiteY47"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476875 w 8001000"/>
              <a:gd name="connsiteY18" fmla="*/ 790575 h 3533775"/>
              <a:gd name="connsiteX19" fmla="*/ 5619750 w 8001000"/>
              <a:gd name="connsiteY19" fmla="*/ 828675 h 3533775"/>
              <a:gd name="connsiteX20" fmla="*/ 5772150 w 8001000"/>
              <a:gd name="connsiteY20" fmla="*/ 819151 h 3533775"/>
              <a:gd name="connsiteX21" fmla="*/ 5991225 w 8001000"/>
              <a:gd name="connsiteY21" fmla="*/ 1104900 h 3533775"/>
              <a:gd name="connsiteX22" fmla="*/ 6581775 w 8001000"/>
              <a:gd name="connsiteY22" fmla="*/ 1438275 h 3533775"/>
              <a:gd name="connsiteX23" fmla="*/ 7315200 w 8001000"/>
              <a:gd name="connsiteY23" fmla="*/ 1885950 h 3533775"/>
              <a:gd name="connsiteX24" fmla="*/ 7962900 w 8001000"/>
              <a:gd name="connsiteY24" fmla="*/ 2276475 h 3533775"/>
              <a:gd name="connsiteX25" fmla="*/ 8001000 w 8001000"/>
              <a:gd name="connsiteY25" fmla="*/ 2428875 h 3533775"/>
              <a:gd name="connsiteX26" fmla="*/ 7791450 w 8001000"/>
              <a:gd name="connsiteY26" fmla="*/ 2524125 h 3533775"/>
              <a:gd name="connsiteX27" fmla="*/ 7458075 w 8001000"/>
              <a:gd name="connsiteY27" fmla="*/ 2581275 h 3533775"/>
              <a:gd name="connsiteX28" fmla="*/ 7334250 w 8001000"/>
              <a:gd name="connsiteY28" fmla="*/ 2581275 h 3533775"/>
              <a:gd name="connsiteX29" fmla="*/ 7038975 w 8001000"/>
              <a:gd name="connsiteY29" fmla="*/ 2514600 h 3533775"/>
              <a:gd name="connsiteX30" fmla="*/ 6791325 w 8001000"/>
              <a:gd name="connsiteY30" fmla="*/ 2533650 h 3533775"/>
              <a:gd name="connsiteX31" fmla="*/ 6629400 w 8001000"/>
              <a:gd name="connsiteY31" fmla="*/ 2609850 h 3533775"/>
              <a:gd name="connsiteX32" fmla="*/ 6438900 w 8001000"/>
              <a:gd name="connsiteY32" fmla="*/ 2676525 h 3533775"/>
              <a:gd name="connsiteX33" fmla="*/ 6296025 w 8001000"/>
              <a:gd name="connsiteY33" fmla="*/ 2867025 h 3533775"/>
              <a:gd name="connsiteX34" fmla="*/ 6181725 w 8001000"/>
              <a:gd name="connsiteY34" fmla="*/ 2933700 h 3533775"/>
              <a:gd name="connsiteX35" fmla="*/ 5791200 w 8001000"/>
              <a:gd name="connsiteY35" fmla="*/ 3019425 h 3533775"/>
              <a:gd name="connsiteX36" fmla="*/ 4238625 w 8001000"/>
              <a:gd name="connsiteY36" fmla="*/ 3419475 h 3533775"/>
              <a:gd name="connsiteX37" fmla="*/ 3762375 w 8001000"/>
              <a:gd name="connsiteY37" fmla="*/ 3533775 h 3533775"/>
              <a:gd name="connsiteX38" fmla="*/ 3476625 w 8001000"/>
              <a:gd name="connsiteY38" fmla="*/ 3495675 h 3533775"/>
              <a:gd name="connsiteX39" fmla="*/ 3267075 w 8001000"/>
              <a:gd name="connsiteY39" fmla="*/ 3190875 h 3533775"/>
              <a:gd name="connsiteX40" fmla="*/ 2990850 w 8001000"/>
              <a:gd name="connsiteY40" fmla="*/ 2676525 h 3533775"/>
              <a:gd name="connsiteX41" fmla="*/ 2733675 w 8001000"/>
              <a:gd name="connsiteY41" fmla="*/ 2352675 h 3533775"/>
              <a:gd name="connsiteX42" fmla="*/ 2619375 w 8001000"/>
              <a:gd name="connsiteY42" fmla="*/ 2247900 h 3533775"/>
              <a:gd name="connsiteX43" fmla="*/ 2486025 w 8001000"/>
              <a:gd name="connsiteY43" fmla="*/ 2200275 h 3533775"/>
              <a:gd name="connsiteX44" fmla="*/ 2305050 w 8001000"/>
              <a:gd name="connsiteY44" fmla="*/ 2247900 h 3533775"/>
              <a:gd name="connsiteX45" fmla="*/ 2190750 w 8001000"/>
              <a:gd name="connsiteY45" fmla="*/ 2314575 h 3533775"/>
              <a:gd name="connsiteX46" fmla="*/ 2143125 w 8001000"/>
              <a:gd name="connsiteY46" fmla="*/ 2428875 h 3533775"/>
              <a:gd name="connsiteX47" fmla="*/ 1123950 w 8001000"/>
              <a:gd name="connsiteY47"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476875 w 8001000"/>
              <a:gd name="connsiteY18" fmla="*/ 790575 h 3533775"/>
              <a:gd name="connsiteX19" fmla="*/ 5619750 w 8001000"/>
              <a:gd name="connsiteY19" fmla="*/ 828675 h 3533775"/>
              <a:gd name="connsiteX20" fmla="*/ 5772150 w 8001000"/>
              <a:gd name="connsiteY20" fmla="*/ 819151 h 3533775"/>
              <a:gd name="connsiteX21" fmla="*/ 6238875 w 8001000"/>
              <a:gd name="connsiteY21" fmla="*/ 962025 h 3533775"/>
              <a:gd name="connsiteX22" fmla="*/ 6581775 w 8001000"/>
              <a:gd name="connsiteY22" fmla="*/ 1438275 h 3533775"/>
              <a:gd name="connsiteX23" fmla="*/ 7315200 w 8001000"/>
              <a:gd name="connsiteY23" fmla="*/ 1885950 h 3533775"/>
              <a:gd name="connsiteX24" fmla="*/ 7962900 w 8001000"/>
              <a:gd name="connsiteY24" fmla="*/ 2276475 h 3533775"/>
              <a:gd name="connsiteX25" fmla="*/ 8001000 w 8001000"/>
              <a:gd name="connsiteY25" fmla="*/ 2428875 h 3533775"/>
              <a:gd name="connsiteX26" fmla="*/ 7791450 w 8001000"/>
              <a:gd name="connsiteY26" fmla="*/ 2524125 h 3533775"/>
              <a:gd name="connsiteX27" fmla="*/ 7458075 w 8001000"/>
              <a:gd name="connsiteY27" fmla="*/ 2581275 h 3533775"/>
              <a:gd name="connsiteX28" fmla="*/ 7334250 w 8001000"/>
              <a:gd name="connsiteY28" fmla="*/ 2581275 h 3533775"/>
              <a:gd name="connsiteX29" fmla="*/ 7038975 w 8001000"/>
              <a:gd name="connsiteY29" fmla="*/ 2514600 h 3533775"/>
              <a:gd name="connsiteX30" fmla="*/ 6791325 w 8001000"/>
              <a:gd name="connsiteY30" fmla="*/ 2533650 h 3533775"/>
              <a:gd name="connsiteX31" fmla="*/ 6629400 w 8001000"/>
              <a:gd name="connsiteY31" fmla="*/ 2609850 h 3533775"/>
              <a:gd name="connsiteX32" fmla="*/ 6438900 w 8001000"/>
              <a:gd name="connsiteY32" fmla="*/ 2676525 h 3533775"/>
              <a:gd name="connsiteX33" fmla="*/ 6296025 w 8001000"/>
              <a:gd name="connsiteY33" fmla="*/ 2867025 h 3533775"/>
              <a:gd name="connsiteX34" fmla="*/ 6181725 w 8001000"/>
              <a:gd name="connsiteY34" fmla="*/ 2933700 h 3533775"/>
              <a:gd name="connsiteX35" fmla="*/ 5791200 w 8001000"/>
              <a:gd name="connsiteY35" fmla="*/ 3019425 h 3533775"/>
              <a:gd name="connsiteX36" fmla="*/ 4238625 w 8001000"/>
              <a:gd name="connsiteY36" fmla="*/ 3419475 h 3533775"/>
              <a:gd name="connsiteX37" fmla="*/ 3762375 w 8001000"/>
              <a:gd name="connsiteY37" fmla="*/ 3533775 h 3533775"/>
              <a:gd name="connsiteX38" fmla="*/ 3476625 w 8001000"/>
              <a:gd name="connsiteY38" fmla="*/ 3495675 h 3533775"/>
              <a:gd name="connsiteX39" fmla="*/ 3267075 w 8001000"/>
              <a:gd name="connsiteY39" fmla="*/ 3190875 h 3533775"/>
              <a:gd name="connsiteX40" fmla="*/ 2990850 w 8001000"/>
              <a:gd name="connsiteY40" fmla="*/ 2676525 h 3533775"/>
              <a:gd name="connsiteX41" fmla="*/ 2733675 w 8001000"/>
              <a:gd name="connsiteY41" fmla="*/ 2352675 h 3533775"/>
              <a:gd name="connsiteX42" fmla="*/ 2619375 w 8001000"/>
              <a:gd name="connsiteY42" fmla="*/ 2247900 h 3533775"/>
              <a:gd name="connsiteX43" fmla="*/ 2486025 w 8001000"/>
              <a:gd name="connsiteY43" fmla="*/ 2200275 h 3533775"/>
              <a:gd name="connsiteX44" fmla="*/ 2305050 w 8001000"/>
              <a:gd name="connsiteY44" fmla="*/ 2247900 h 3533775"/>
              <a:gd name="connsiteX45" fmla="*/ 2190750 w 8001000"/>
              <a:gd name="connsiteY45" fmla="*/ 2314575 h 3533775"/>
              <a:gd name="connsiteX46" fmla="*/ 2143125 w 8001000"/>
              <a:gd name="connsiteY46" fmla="*/ 2428875 h 3533775"/>
              <a:gd name="connsiteX47" fmla="*/ 1123950 w 8001000"/>
              <a:gd name="connsiteY47"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476875 w 8001000"/>
              <a:gd name="connsiteY18" fmla="*/ 790575 h 3533775"/>
              <a:gd name="connsiteX19" fmla="*/ 5619750 w 8001000"/>
              <a:gd name="connsiteY19" fmla="*/ 828675 h 3533775"/>
              <a:gd name="connsiteX20" fmla="*/ 5772150 w 8001000"/>
              <a:gd name="connsiteY20" fmla="*/ 819151 h 3533775"/>
              <a:gd name="connsiteX21" fmla="*/ 6238875 w 8001000"/>
              <a:gd name="connsiteY21" fmla="*/ 962025 h 3533775"/>
              <a:gd name="connsiteX22" fmla="*/ 6886575 w 8001000"/>
              <a:gd name="connsiteY22" fmla="*/ 1390651 h 3533775"/>
              <a:gd name="connsiteX23" fmla="*/ 6581775 w 8001000"/>
              <a:gd name="connsiteY23" fmla="*/ 1438275 h 3533775"/>
              <a:gd name="connsiteX24" fmla="*/ 7315200 w 8001000"/>
              <a:gd name="connsiteY24" fmla="*/ 1885950 h 3533775"/>
              <a:gd name="connsiteX25" fmla="*/ 7962900 w 8001000"/>
              <a:gd name="connsiteY25" fmla="*/ 2276475 h 3533775"/>
              <a:gd name="connsiteX26" fmla="*/ 8001000 w 8001000"/>
              <a:gd name="connsiteY26" fmla="*/ 2428875 h 3533775"/>
              <a:gd name="connsiteX27" fmla="*/ 7791450 w 8001000"/>
              <a:gd name="connsiteY27" fmla="*/ 2524125 h 3533775"/>
              <a:gd name="connsiteX28" fmla="*/ 7458075 w 8001000"/>
              <a:gd name="connsiteY28" fmla="*/ 2581275 h 3533775"/>
              <a:gd name="connsiteX29" fmla="*/ 7334250 w 8001000"/>
              <a:gd name="connsiteY29" fmla="*/ 2581275 h 3533775"/>
              <a:gd name="connsiteX30" fmla="*/ 7038975 w 8001000"/>
              <a:gd name="connsiteY30" fmla="*/ 2514600 h 3533775"/>
              <a:gd name="connsiteX31" fmla="*/ 6791325 w 8001000"/>
              <a:gd name="connsiteY31" fmla="*/ 2533650 h 3533775"/>
              <a:gd name="connsiteX32" fmla="*/ 6629400 w 8001000"/>
              <a:gd name="connsiteY32" fmla="*/ 2609850 h 3533775"/>
              <a:gd name="connsiteX33" fmla="*/ 6438900 w 8001000"/>
              <a:gd name="connsiteY33" fmla="*/ 2676525 h 3533775"/>
              <a:gd name="connsiteX34" fmla="*/ 6296025 w 8001000"/>
              <a:gd name="connsiteY34" fmla="*/ 2867025 h 3533775"/>
              <a:gd name="connsiteX35" fmla="*/ 6181725 w 8001000"/>
              <a:gd name="connsiteY35" fmla="*/ 2933700 h 3533775"/>
              <a:gd name="connsiteX36" fmla="*/ 5791200 w 8001000"/>
              <a:gd name="connsiteY36" fmla="*/ 3019425 h 3533775"/>
              <a:gd name="connsiteX37" fmla="*/ 4238625 w 8001000"/>
              <a:gd name="connsiteY37" fmla="*/ 3419475 h 3533775"/>
              <a:gd name="connsiteX38" fmla="*/ 3762375 w 8001000"/>
              <a:gd name="connsiteY38" fmla="*/ 3533775 h 3533775"/>
              <a:gd name="connsiteX39" fmla="*/ 3476625 w 8001000"/>
              <a:gd name="connsiteY39" fmla="*/ 3495675 h 3533775"/>
              <a:gd name="connsiteX40" fmla="*/ 3267075 w 8001000"/>
              <a:gd name="connsiteY40" fmla="*/ 3190875 h 3533775"/>
              <a:gd name="connsiteX41" fmla="*/ 2990850 w 8001000"/>
              <a:gd name="connsiteY41" fmla="*/ 2676525 h 3533775"/>
              <a:gd name="connsiteX42" fmla="*/ 2733675 w 8001000"/>
              <a:gd name="connsiteY42" fmla="*/ 2352675 h 3533775"/>
              <a:gd name="connsiteX43" fmla="*/ 2619375 w 8001000"/>
              <a:gd name="connsiteY43" fmla="*/ 2247900 h 3533775"/>
              <a:gd name="connsiteX44" fmla="*/ 2486025 w 8001000"/>
              <a:gd name="connsiteY44" fmla="*/ 2200275 h 3533775"/>
              <a:gd name="connsiteX45" fmla="*/ 2305050 w 8001000"/>
              <a:gd name="connsiteY45" fmla="*/ 2247900 h 3533775"/>
              <a:gd name="connsiteX46" fmla="*/ 2190750 w 8001000"/>
              <a:gd name="connsiteY46" fmla="*/ 2314575 h 3533775"/>
              <a:gd name="connsiteX47" fmla="*/ 2143125 w 8001000"/>
              <a:gd name="connsiteY47" fmla="*/ 2428875 h 3533775"/>
              <a:gd name="connsiteX48" fmla="*/ 1123950 w 8001000"/>
              <a:gd name="connsiteY48"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476875 w 8001000"/>
              <a:gd name="connsiteY18" fmla="*/ 790575 h 3533775"/>
              <a:gd name="connsiteX19" fmla="*/ 5619750 w 8001000"/>
              <a:gd name="connsiteY19" fmla="*/ 828675 h 3533775"/>
              <a:gd name="connsiteX20" fmla="*/ 5772150 w 8001000"/>
              <a:gd name="connsiteY20" fmla="*/ 819151 h 3533775"/>
              <a:gd name="connsiteX21" fmla="*/ 6238875 w 8001000"/>
              <a:gd name="connsiteY21" fmla="*/ 962025 h 3533775"/>
              <a:gd name="connsiteX22" fmla="*/ 6886575 w 8001000"/>
              <a:gd name="connsiteY22" fmla="*/ 1390651 h 3533775"/>
              <a:gd name="connsiteX23" fmla="*/ 7162800 w 8001000"/>
              <a:gd name="connsiteY23" fmla="*/ 1543050 h 3533775"/>
              <a:gd name="connsiteX24" fmla="*/ 7315200 w 8001000"/>
              <a:gd name="connsiteY24" fmla="*/ 1885950 h 3533775"/>
              <a:gd name="connsiteX25" fmla="*/ 7962900 w 8001000"/>
              <a:gd name="connsiteY25" fmla="*/ 2276475 h 3533775"/>
              <a:gd name="connsiteX26" fmla="*/ 8001000 w 8001000"/>
              <a:gd name="connsiteY26" fmla="*/ 2428875 h 3533775"/>
              <a:gd name="connsiteX27" fmla="*/ 7791450 w 8001000"/>
              <a:gd name="connsiteY27" fmla="*/ 2524125 h 3533775"/>
              <a:gd name="connsiteX28" fmla="*/ 7458075 w 8001000"/>
              <a:gd name="connsiteY28" fmla="*/ 2581275 h 3533775"/>
              <a:gd name="connsiteX29" fmla="*/ 7334250 w 8001000"/>
              <a:gd name="connsiteY29" fmla="*/ 2581275 h 3533775"/>
              <a:gd name="connsiteX30" fmla="*/ 7038975 w 8001000"/>
              <a:gd name="connsiteY30" fmla="*/ 2514600 h 3533775"/>
              <a:gd name="connsiteX31" fmla="*/ 6791325 w 8001000"/>
              <a:gd name="connsiteY31" fmla="*/ 2533650 h 3533775"/>
              <a:gd name="connsiteX32" fmla="*/ 6629400 w 8001000"/>
              <a:gd name="connsiteY32" fmla="*/ 2609850 h 3533775"/>
              <a:gd name="connsiteX33" fmla="*/ 6438900 w 8001000"/>
              <a:gd name="connsiteY33" fmla="*/ 2676525 h 3533775"/>
              <a:gd name="connsiteX34" fmla="*/ 6296025 w 8001000"/>
              <a:gd name="connsiteY34" fmla="*/ 2867025 h 3533775"/>
              <a:gd name="connsiteX35" fmla="*/ 6181725 w 8001000"/>
              <a:gd name="connsiteY35" fmla="*/ 2933700 h 3533775"/>
              <a:gd name="connsiteX36" fmla="*/ 5791200 w 8001000"/>
              <a:gd name="connsiteY36" fmla="*/ 3019425 h 3533775"/>
              <a:gd name="connsiteX37" fmla="*/ 4238625 w 8001000"/>
              <a:gd name="connsiteY37" fmla="*/ 3419475 h 3533775"/>
              <a:gd name="connsiteX38" fmla="*/ 3762375 w 8001000"/>
              <a:gd name="connsiteY38" fmla="*/ 3533775 h 3533775"/>
              <a:gd name="connsiteX39" fmla="*/ 3476625 w 8001000"/>
              <a:gd name="connsiteY39" fmla="*/ 3495675 h 3533775"/>
              <a:gd name="connsiteX40" fmla="*/ 3267075 w 8001000"/>
              <a:gd name="connsiteY40" fmla="*/ 3190875 h 3533775"/>
              <a:gd name="connsiteX41" fmla="*/ 2990850 w 8001000"/>
              <a:gd name="connsiteY41" fmla="*/ 2676525 h 3533775"/>
              <a:gd name="connsiteX42" fmla="*/ 2733675 w 8001000"/>
              <a:gd name="connsiteY42" fmla="*/ 2352675 h 3533775"/>
              <a:gd name="connsiteX43" fmla="*/ 2619375 w 8001000"/>
              <a:gd name="connsiteY43" fmla="*/ 2247900 h 3533775"/>
              <a:gd name="connsiteX44" fmla="*/ 2486025 w 8001000"/>
              <a:gd name="connsiteY44" fmla="*/ 2200275 h 3533775"/>
              <a:gd name="connsiteX45" fmla="*/ 2305050 w 8001000"/>
              <a:gd name="connsiteY45" fmla="*/ 2247900 h 3533775"/>
              <a:gd name="connsiteX46" fmla="*/ 2190750 w 8001000"/>
              <a:gd name="connsiteY46" fmla="*/ 2314575 h 3533775"/>
              <a:gd name="connsiteX47" fmla="*/ 2143125 w 8001000"/>
              <a:gd name="connsiteY47" fmla="*/ 2428875 h 3533775"/>
              <a:gd name="connsiteX48" fmla="*/ 1123950 w 8001000"/>
              <a:gd name="connsiteY48"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476875 w 8001000"/>
              <a:gd name="connsiteY18" fmla="*/ 790575 h 3533775"/>
              <a:gd name="connsiteX19" fmla="*/ 5619750 w 8001000"/>
              <a:gd name="connsiteY19" fmla="*/ 828675 h 3533775"/>
              <a:gd name="connsiteX20" fmla="*/ 5772150 w 8001000"/>
              <a:gd name="connsiteY20" fmla="*/ 819151 h 3533775"/>
              <a:gd name="connsiteX21" fmla="*/ 6238875 w 8001000"/>
              <a:gd name="connsiteY21" fmla="*/ 962025 h 3533775"/>
              <a:gd name="connsiteX22" fmla="*/ 6886575 w 8001000"/>
              <a:gd name="connsiteY22" fmla="*/ 1390651 h 3533775"/>
              <a:gd name="connsiteX23" fmla="*/ 7162800 w 8001000"/>
              <a:gd name="connsiteY23" fmla="*/ 1543050 h 3533775"/>
              <a:gd name="connsiteX24" fmla="*/ 7667625 w 8001000"/>
              <a:gd name="connsiteY24" fmla="*/ 1857375 h 3533775"/>
              <a:gd name="connsiteX25" fmla="*/ 7962900 w 8001000"/>
              <a:gd name="connsiteY25" fmla="*/ 2276475 h 3533775"/>
              <a:gd name="connsiteX26" fmla="*/ 8001000 w 8001000"/>
              <a:gd name="connsiteY26" fmla="*/ 2428875 h 3533775"/>
              <a:gd name="connsiteX27" fmla="*/ 7791450 w 8001000"/>
              <a:gd name="connsiteY27" fmla="*/ 2524125 h 3533775"/>
              <a:gd name="connsiteX28" fmla="*/ 7458075 w 8001000"/>
              <a:gd name="connsiteY28" fmla="*/ 2581275 h 3533775"/>
              <a:gd name="connsiteX29" fmla="*/ 7334250 w 8001000"/>
              <a:gd name="connsiteY29" fmla="*/ 2581275 h 3533775"/>
              <a:gd name="connsiteX30" fmla="*/ 7038975 w 8001000"/>
              <a:gd name="connsiteY30" fmla="*/ 2514600 h 3533775"/>
              <a:gd name="connsiteX31" fmla="*/ 6791325 w 8001000"/>
              <a:gd name="connsiteY31" fmla="*/ 2533650 h 3533775"/>
              <a:gd name="connsiteX32" fmla="*/ 6629400 w 8001000"/>
              <a:gd name="connsiteY32" fmla="*/ 2609850 h 3533775"/>
              <a:gd name="connsiteX33" fmla="*/ 6438900 w 8001000"/>
              <a:gd name="connsiteY33" fmla="*/ 2676525 h 3533775"/>
              <a:gd name="connsiteX34" fmla="*/ 6296025 w 8001000"/>
              <a:gd name="connsiteY34" fmla="*/ 2867025 h 3533775"/>
              <a:gd name="connsiteX35" fmla="*/ 6181725 w 8001000"/>
              <a:gd name="connsiteY35" fmla="*/ 2933700 h 3533775"/>
              <a:gd name="connsiteX36" fmla="*/ 5791200 w 8001000"/>
              <a:gd name="connsiteY36" fmla="*/ 3019425 h 3533775"/>
              <a:gd name="connsiteX37" fmla="*/ 4238625 w 8001000"/>
              <a:gd name="connsiteY37" fmla="*/ 3419475 h 3533775"/>
              <a:gd name="connsiteX38" fmla="*/ 3762375 w 8001000"/>
              <a:gd name="connsiteY38" fmla="*/ 3533775 h 3533775"/>
              <a:gd name="connsiteX39" fmla="*/ 3476625 w 8001000"/>
              <a:gd name="connsiteY39" fmla="*/ 3495675 h 3533775"/>
              <a:gd name="connsiteX40" fmla="*/ 3267075 w 8001000"/>
              <a:gd name="connsiteY40" fmla="*/ 3190875 h 3533775"/>
              <a:gd name="connsiteX41" fmla="*/ 2990850 w 8001000"/>
              <a:gd name="connsiteY41" fmla="*/ 2676525 h 3533775"/>
              <a:gd name="connsiteX42" fmla="*/ 2733675 w 8001000"/>
              <a:gd name="connsiteY42" fmla="*/ 2352675 h 3533775"/>
              <a:gd name="connsiteX43" fmla="*/ 2619375 w 8001000"/>
              <a:gd name="connsiteY43" fmla="*/ 2247900 h 3533775"/>
              <a:gd name="connsiteX44" fmla="*/ 2486025 w 8001000"/>
              <a:gd name="connsiteY44" fmla="*/ 2200275 h 3533775"/>
              <a:gd name="connsiteX45" fmla="*/ 2305050 w 8001000"/>
              <a:gd name="connsiteY45" fmla="*/ 2247900 h 3533775"/>
              <a:gd name="connsiteX46" fmla="*/ 2190750 w 8001000"/>
              <a:gd name="connsiteY46" fmla="*/ 2314575 h 3533775"/>
              <a:gd name="connsiteX47" fmla="*/ 2143125 w 8001000"/>
              <a:gd name="connsiteY47" fmla="*/ 2428875 h 3533775"/>
              <a:gd name="connsiteX48" fmla="*/ 1123950 w 8001000"/>
              <a:gd name="connsiteY48" fmla="*/ 2571750 h 3533775"/>
              <a:gd name="connsiteX0" fmla="*/ 1123950 w 8210550"/>
              <a:gd name="connsiteY0" fmla="*/ 2571750 h 3533775"/>
              <a:gd name="connsiteX1" fmla="*/ 952500 w 8210550"/>
              <a:gd name="connsiteY1" fmla="*/ 2457450 h 3533775"/>
              <a:gd name="connsiteX2" fmla="*/ 771525 w 8210550"/>
              <a:gd name="connsiteY2" fmla="*/ 2447925 h 3533775"/>
              <a:gd name="connsiteX3" fmla="*/ 561975 w 8210550"/>
              <a:gd name="connsiteY3" fmla="*/ 2466975 h 3533775"/>
              <a:gd name="connsiteX4" fmla="*/ 333375 w 8210550"/>
              <a:gd name="connsiteY4" fmla="*/ 2495550 h 3533775"/>
              <a:gd name="connsiteX5" fmla="*/ 152400 w 8210550"/>
              <a:gd name="connsiteY5" fmla="*/ 1819275 h 3533775"/>
              <a:gd name="connsiteX6" fmla="*/ 0 w 8210550"/>
              <a:gd name="connsiteY6" fmla="*/ 1504950 h 3533775"/>
              <a:gd name="connsiteX7" fmla="*/ 19050 w 8210550"/>
              <a:gd name="connsiteY7" fmla="*/ 1285875 h 3533775"/>
              <a:gd name="connsiteX8" fmla="*/ 200025 w 8210550"/>
              <a:gd name="connsiteY8" fmla="*/ 1095375 h 3533775"/>
              <a:gd name="connsiteX9" fmla="*/ 276225 w 8210550"/>
              <a:gd name="connsiteY9" fmla="*/ 828675 h 3533775"/>
              <a:gd name="connsiteX10" fmla="*/ 209550 w 8210550"/>
              <a:gd name="connsiteY10" fmla="*/ 638175 h 3533775"/>
              <a:gd name="connsiteX11" fmla="*/ 1190625 w 8210550"/>
              <a:gd name="connsiteY11" fmla="*/ 571500 h 3533775"/>
              <a:gd name="connsiteX12" fmla="*/ 2743200 w 8210550"/>
              <a:gd name="connsiteY12" fmla="*/ 171450 h 3533775"/>
              <a:gd name="connsiteX13" fmla="*/ 2790825 w 8210550"/>
              <a:gd name="connsiteY13" fmla="*/ 276225 h 3533775"/>
              <a:gd name="connsiteX14" fmla="*/ 4895850 w 8210550"/>
              <a:gd name="connsiteY14" fmla="*/ 0 h 3533775"/>
              <a:gd name="connsiteX15" fmla="*/ 5210175 w 8210550"/>
              <a:gd name="connsiteY15" fmla="*/ 285750 h 3533775"/>
              <a:gd name="connsiteX16" fmla="*/ 5238750 w 8210550"/>
              <a:gd name="connsiteY16" fmla="*/ 723901 h 3533775"/>
              <a:gd name="connsiteX17" fmla="*/ 5314950 w 8210550"/>
              <a:gd name="connsiteY17" fmla="*/ 733425 h 3533775"/>
              <a:gd name="connsiteX18" fmla="*/ 5476875 w 8210550"/>
              <a:gd name="connsiteY18" fmla="*/ 790575 h 3533775"/>
              <a:gd name="connsiteX19" fmla="*/ 5619750 w 8210550"/>
              <a:gd name="connsiteY19" fmla="*/ 828675 h 3533775"/>
              <a:gd name="connsiteX20" fmla="*/ 5772150 w 8210550"/>
              <a:gd name="connsiteY20" fmla="*/ 819151 h 3533775"/>
              <a:gd name="connsiteX21" fmla="*/ 6238875 w 8210550"/>
              <a:gd name="connsiteY21" fmla="*/ 962025 h 3533775"/>
              <a:gd name="connsiteX22" fmla="*/ 6886575 w 8210550"/>
              <a:gd name="connsiteY22" fmla="*/ 1390651 h 3533775"/>
              <a:gd name="connsiteX23" fmla="*/ 7162800 w 8210550"/>
              <a:gd name="connsiteY23" fmla="*/ 1543050 h 3533775"/>
              <a:gd name="connsiteX24" fmla="*/ 7667625 w 8210550"/>
              <a:gd name="connsiteY24" fmla="*/ 1857375 h 3533775"/>
              <a:gd name="connsiteX25" fmla="*/ 8210550 w 8210550"/>
              <a:gd name="connsiteY25" fmla="*/ 2228850 h 3533775"/>
              <a:gd name="connsiteX26" fmla="*/ 8001000 w 8210550"/>
              <a:gd name="connsiteY26" fmla="*/ 2428875 h 3533775"/>
              <a:gd name="connsiteX27" fmla="*/ 7791450 w 8210550"/>
              <a:gd name="connsiteY27" fmla="*/ 2524125 h 3533775"/>
              <a:gd name="connsiteX28" fmla="*/ 7458075 w 8210550"/>
              <a:gd name="connsiteY28" fmla="*/ 2581275 h 3533775"/>
              <a:gd name="connsiteX29" fmla="*/ 7334250 w 8210550"/>
              <a:gd name="connsiteY29" fmla="*/ 2581275 h 3533775"/>
              <a:gd name="connsiteX30" fmla="*/ 7038975 w 8210550"/>
              <a:gd name="connsiteY30" fmla="*/ 2514600 h 3533775"/>
              <a:gd name="connsiteX31" fmla="*/ 6791325 w 8210550"/>
              <a:gd name="connsiteY31" fmla="*/ 2533650 h 3533775"/>
              <a:gd name="connsiteX32" fmla="*/ 6629400 w 8210550"/>
              <a:gd name="connsiteY32" fmla="*/ 2609850 h 3533775"/>
              <a:gd name="connsiteX33" fmla="*/ 6438900 w 8210550"/>
              <a:gd name="connsiteY33" fmla="*/ 2676525 h 3533775"/>
              <a:gd name="connsiteX34" fmla="*/ 6296025 w 8210550"/>
              <a:gd name="connsiteY34" fmla="*/ 2867025 h 3533775"/>
              <a:gd name="connsiteX35" fmla="*/ 6181725 w 8210550"/>
              <a:gd name="connsiteY35" fmla="*/ 2933700 h 3533775"/>
              <a:gd name="connsiteX36" fmla="*/ 5791200 w 8210550"/>
              <a:gd name="connsiteY36" fmla="*/ 3019425 h 3533775"/>
              <a:gd name="connsiteX37" fmla="*/ 4238625 w 8210550"/>
              <a:gd name="connsiteY37" fmla="*/ 3419475 h 3533775"/>
              <a:gd name="connsiteX38" fmla="*/ 3762375 w 8210550"/>
              <a:gd name="connsiteY38" fmla="*/ 3533775 h 3533775"/>
              <a:gd name="connsiteX39" fmla="*/ 3476625 w 8210550"/>
              <a:gd name="connsiteY39" fmla="*/ 3495675 h 3533775"/>
              <a:gd name="connsiteX40" fmla="*/ 3267075 w 8210550"/>
              <a:gd name="connsiteY40" fmla="*/ 3190875 h 3533775"/>
              <a:gd name="connsiteX41" fmla="*/ 2990850 w 8210550"/>
              <a:gd name="connsiteY41" fmla="*/ 2676525 h 3533775"/>
              <a:gd name="connsiteX42" fmla="*/ 2733675 w 8210550"/>
              <a:gd name="connsiteY42" fmla="*/ 2352675 h 3533775"/>
              <a:gd name="connsiteX43" fmla="*/ 2619375 w 8210550"/>
              <a:gd name="connsiteY43" fmla="*/ 2247900 h 3533775"/>
              <a:gd name="connsiteX44" fmla="*/ 2486025 w 8210550"/>
              <a:gd name="connsiteY44" fmla="*/ 2200275 h 3533775"/>
              <a:gd name="connsiteX45" fmla="*/ 2305050 w 8210550"/>
              <a:gd name="connsiteY45" fmla="*/ 2247900 h 3533775"/>
              <a:gd name="connsiteX46" fmla="*/ 2190750 w 8210550"/>
              <a:gd name="connsiteY46" fmla="*/ 2314575 h 3533775"/>
              <a:gd name="connsiteX47" fmla="*/ 2143125 w 8210550"/>
              <a:gd name="connsiteY47" fmla="*/ 2428875 h 3533775"/>
              <a:gd name="connsiteX48" fmla="*/ 1123950 w 8210550"/>
              <a:gd name="connsiteY48" fmla="*/ 2571750 h 3533775"/>
              <a:gd name="connsiteX0" fmla="*/ 1123950 w 8210550"/>
              <a:gd name="connsiteY0" fmla="*/ 2571750 h 3533775"/>
              <a:gd name="connsiteX1" fmla="*/ 952500 w 8210550"/>
              <a:gd name="connsiteY1" fmla="*/ 2457450 h 3533775"/>
              <a:gd name="connsiteX2" fmla="*/ 771525 w 8210550"/>
              <a:gd name="connsiteY2" fmla="*/ 2447925 h 3533775"/>
              <a:gd name="connsiteX3" fmla="*/ 561975 w 8210550"/>
              <a:gd name="connsiteY3" fmla="*/ 2466975 h 3533775"/>
              <a:gd name="connsiteX4" fmla="*/ 333375 w 8210550"/>
              <a:gd name="connsiteY4" fmla="*/ 2495550 h 3533775"/>
              <a:gd name="connsiteX5" fmla="*/ 152400 w 8210550"/>
              <a:gd name="connsiteY5" fmla="*/ 1819275 h 3533775"/>
              <a:gd name="connsiteX6" fmla="*/ 0 w 8210550"/>
              <a:gd name="connsiteY6" fmla="*/ 1504950 h 3533775"/>
              <a:gd name="connsiteX7" fmla="*/ 19050 w 8210550"/>
              <a:gd name="connsiteY7" fmla="*/ 1285875 h 3533775"/>
              <a:gd name="connsiteX8" fmla="*/ 200025 w 8210550"/>
              <a:gd name="connsiteY8" fmla="*/ 1095375 h 3533775"/>
              <a:gd name="connsiteX9" fmla="*/ 276225 w 8210550"/>
              <a:gd name="connsiteY9" fmla="*/ 828675 h 3533775"/>
              <a:gd name="connsiteX10" fmla="*/ 209550 w 8210550"/>
              <a:gd name="connsiteY10" fmla="*/ 638175 h 3533775"/>
              <a:gd name="connsiteX11" fmla="*/ 1190625 w 8210550"/>
              <a:gd name="connsiteY11" fmla="*/ 571500 h 3533775"/>
              <a:gd name="connsiteX12" fmla="*/ 2743200 w 8210550"/>
              <a:gd name="connsiteY12" fmla="*/ 171450 h 3533775"/>
              <a:gd name="connsiteX13" fmla="*/ 2790825 w 8210550"/>
              <a:gd name="connsiteY13" fmla="*/ 276225 h 3533775"/>
              <a:gd name="connsiteX14" fmla="*/ 4895850 w 8210550"/>
              <a:gd name="connsiteY14" fmla="*/ 0 h 3533775"/>
              <a:gd name="connsiteX15" fmla="*/ 5210175 w 8210550"/>
              <a:gd name="connsiteY15" fmla="*/ 285750 h 3533775"/>
              <a:gd name="connsiteX16" fmla="*/ 5238750 w 8210550"/>
              <a:gd name="connsiteY16" fmla="*/ 723901 h 3533775"/>
              <a:gd name="connsiteX17" fmla="*/ 5314950 w 8210550"/>
              <a:gd name="connsiteY17" fmla="*/ 733425 h 3533775"/>
              <a:gd name="connsiteX18" fmla="*/ 5476875 w 8210550"/>
              <a:gd name="connsiteY18" fmla="*/ 790575 h 3533775"/>
              <a:gd name="connsiteX19" fmla="*/ 5619750 w 8210550"/>
              <a:gd name="connsiteY19" fmla="*/ 828675 h 3533775"/>
              <a:gd name="connsiteX20" fmla="*/ 5772150 w 8210550"/>
              <a:gd name="connsiteY20" fmla="*/ 819151 h 3533775"/>
              <a:gd name="connsiteX21" fmla="*/ 6238875 w 8210550"/>
              <a:gd name="connsiteY21" fmla="*/ 962025 h 3533775"/>
              <a:gd name="connsiteX22" fmla="*/ 6886575 w 8210550"/>
              <a:gd name="connsiteY22" fmla="*/ 1390651 h 3533775"/>
              <a:gd name="connsiteX23" fmla="*/ 7162800 w 8210550"/>
              <a:gd name="connsiteY23" fmla="*/ 1543050 h 3533775"/>
              <a:gd name="connsiteX24" fmla="*/ 7667625 w 8210550"/>
              <a:gd name="connsiteY24" fmla="*/ 1857375 h 3533775"/>
              <a:gd name="connsiteX25" fmla="*/ 8210550 w 8210550"/>
              <a:gd name="connsiteY25" fmla="*/ 2228850 h 3533775"/>
              <a:gd name="connsiteX26" fmla="*/ 8001000 w 8210550"/>
              <a:gd name="connsiteY26" fmla="*/ 2428875 h 3533775"/>
              <a:gd name="connsiteX27" fmla="*/ 7791450 w 8210550"/>
              <a:gd name="connsiteY27" fmla="*/ 2524125 h 3533775"/>
              <a:gd name="connsiteX28" fmla="*/ 7458075 w 8210550"/>
              <a:gd name="connsiteY28" fmla="*/ 2581275 h 3533775"/>
              <a:gd name="connsiteX29" fmla="*/ 7334250 w 8210550"/>
              <a:gd name="connsiteY29" fmla="*/ 2581275 h 3533775"/>
              <a:gd name="connsiteX30" fmla="*/ 7038975 w 8210550"/>
              <a:gd name="connsiteY30" fmla="*/ 2514600 h 3533775"/>
              <a:gd name="connsiteX31" fmla="*/ 6791325 w 8210550"/>
              <a:gd name="connsiteY31" fmla="*/ 2533650 h 3533775"/>
              <a:gd name="connsiteX32" fmla="*/ 6629400 w 8210550"/>
              <a:gd name="connsiteY32" fmla="*/ 2609850 h 3533775"/>
              <a:gd name="connsiteX33" fmla="*/ 6438900 w 8210550"/>
              <a:gd name="connsiteY33" fmla="*/ 2676525 h 3533775"/>
              <a:gd name="connsiteX34" fmla="*/ 6296025 w 8210550"/>
              <a:gd name="connsiteY34" fmla="*/ 2867025 h 3533775"/>
              <a:gd name="connsiteX35" fmla="*/ 6181725 w 8210550"/>
              <a:gd name="connsiteY35" fmla="*/ 2933700 h 3533775"/>
              <a:gd name="connsiteX36" fmla="*/ 5791200 w 8210550"/>
              <a:gd name="connsiteY36" fmla="*/ 3019425 h 3533775"/>
              <a:gd name="connsiteX37" fmla="*/ 4238625 w 8210550"/>
              <a:gd name="connsiteY37" fmla="*/ 3419475 h 3533775"/>
              <a:gd name="connsiteX38" fmla="*/ 3762375 w 8210550"/>
              <a:gd name="connsiteY38" fmla="*/ 3533775 h 3533775"/>
              <a:gd name="connsiteX39" fmla="*/ 3476625 w 8210550"/>
              <a:gd name="connsiteY39" fmla="*/ 3495675 h 3533775"/>
              <a:gd name="connsiteX40" fmla="*/ 3267075 w 8210550"/>
              <a:gd name="connsiteY40" fmla="*/ 3190875 h 3533775"/>
              <a:gd name="connsiteX41" fmla="*/ 2990850 w 8210550"/>
              <a:gd name="connsiteY41" fmla="*/ 2676525 h 3533775"/>
              <a:gd name="connsiteX42" fmla="*/ 2733675 w 8210550"/>
              <a:gd name="connsiteY42" fmla="*/ 2352675 h 3533775"/>
              <a:gd name="connsiteX43" fmla="*/ 2619375 w 8210550"/>
              <a:gd name="connsiteY43" fmla="*/ 2247900 h 3533775"/>
              <a:gd name="connsiteX44" fmla="*/ 2486025 w 8210550"/>
              <a:gd name="connsiteY44" fmla="*/ 2200275 h 3533775"/>
              <a:gd name="connsiteX45" fmla="*/ 2305050 w 8210550"/>
              <a:gd name="connsiteY45" fmla="*/ 2247900 h 3533775"/>
              <a:gd name="connsiteX46" fmla="*/ 2190750 w 8210550"/>
              <a:gd name="connsiteY46" fmla="*/ 2314575 h 3533775"/>
              <a:gd name="connsiteX47" fmla="*/ 2143125 w 8210550"/>
              <a:gd name="connsiteY47" fmla="*/ 2428875 h 3533775"/>
              <a:gd name="connsiteX48" fmla="*/ 1123950 w 8210550"/>
              <a:gd name="connsiteY48"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476625 w 8143875"/>
              <a:gd name="connsiteY39" fmla="*/ 3495675 h 3533775"/>
              <a:gd name="connsiteX40" fmla="*/ 3267075 w 8143875"/>
              <a:gd name="connsiteY40" fmla="*/ 3190875 h 3533775"/>
              <a:gd name="connsiteX41" fmla="*/ 2990850 w 8143875"/>
              <a:gd name="connsiteY41" fmla="*/ 2676525 h 3533775"/>
              <a:gd name="connsiteX42" fmla="*/ 2733675 w 8143875"/>
              <a:gd name="connsiteY42" fmla="*/ 2352675 h 3533775"/>
              <a:gd name="connsiteX43" fmla="*/ 2619375 w 8143875"/>
              <a:gd name="connsiteY43" fmla="*/ 2247900 h 3533775"/>
              <a:gd name="connsiteX44" fmla="*/ 2486025 w 8143875"/>
              <a:gd name="connsiteY44" fmla="*/ 2200275 h 3533775"/>
              <a:gd name="connsiteX45" fmla="*/ 2305050 w 8143875"/>
              <a:gd name="connsiteY45" fmla="*/ 2247900 h 3533775"/>
              <a:gd name="connsiteX46" fmla="*/ 2190750 w 8143875"/>
              <a:gd name="connsiteY46" fmla="*/ 2314575 h 3533775"/>
              <a:gd name="connsiteX47" fmla="*/ 2143125 w 8143875"/>
              <a:gd name="connsiteY47" fmla="*/ 2428875 h 3533775"/>
              <a:gd name="connsiteX48" fmla="*/ 1123950 w 8143875"/>
              <a:gd name="connsiteY48"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476625 w 8143875"/>
              <a:gd name="connsiteY39" fmla="*/ 3495675 h 3533775"/>
              <a:gd name="connsiteX40" fmla="*/ 3267075 w 8143875"/>
              <a:gd name="connsiteY40" fmla="*/ 3190875 h 3533775"/>
              <a:gd name="connsiteX41" fmla="*/ 2990850 w 8143875"/>
              <a:gd name="connsiteY41" fmla="*/ 2676525 h 3533775"/>
              <a:gd name="connsiteX42" fmla="*/ 2733675 w 8143875"/>
              <a:gd name="connsiteY42" fmla="*/ 2352675 h 3533775"/>
              <a:gd name="connsiteX43" fmla="*/ 2619375 w 8143875"/>
              <a:gd name="connsiteY43" fmla="*/ 2247900 h 3533775"/>
              <a:gd name="connsiteX44" fmla="*/ 2486025 w 8143875"/>
              <a:gd name="connsiteY44" fmla="*/ 2200275 h 3533775"/>
              <a:gd name="connsiteX45" fmla="*/ 2305050 w 8143875"/>
              <a:gd name="connsiteY45" fmla="*/ 2247900 h 3533775"/>
              <a:gd name="connsiteX46" fmla="*/ 2190750 w 8143875"/>
              <a:gd name="connsiteY46" fmla="*/ 2314575 h 3533775"/>
              <a:gd name="connsiteX47" fmla="*/ 2143125 w 8143875"/>
              <a:gd name="connsiteY47" fmla="*/ 2428875 h 3533775"/>
              <a:gd name="connsiteX48" fmla="*/ 1123950 w 8143875"/>
              <a:gd name="connsiteY48"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267075 w 8143875"/>
              <a:gd name="connsiteY40" fmla="*/ 3190875 h 3533775"/>
              <a:gd name="connsiteX41" fmla="*/ 2990850 w 8143875"/>
              <a:gd name="connsiteY41" fmla="*/ 2676525 h 3533775"/>
              <a:gd name="connsiteX42" fmla="*/ 2733675 w 8143875"/>
              <a:gd name="connsiteY42" fmla="*/ 2352675 h 3533775"/>
              <a:gd name="connsiteX43" fmla="*/ 2619375 w 8143875"/>
              <a:gd name="connsiteY43" fmla="*/ 2247900 h 3533775"/>
              <a:gd name="connsiteX44" fmla="*/ 2486025 w 8143875"/>
              <a:gd name="connsiteY44" fmla="*/ 2200275 h 3533775"/>
              <a:gd name="connsiteX45" fmla="*/ 2305050 w 8143875"/>
              <a:gd name="connsiteY45" fmla="*/ 2247900 h 3533775"/>
              <a:gd name="connsiteX46" fmla="*/ 2190750 w 8143875"/>
              <a:gd name="connsiteY46" fmla="*/ 2314575 h 3533775"/>
              <a:gd name="connsiteX47" fmla="*/ 2143125 w 8143875"/>
              <a:gd name="connsiteY47" fmla="*/ 2428875 h 3533775"/>
              <a:gd name="connsiteX48" fmla="*/ 1123950 w 8143875"/>
              <a:gd name="connsiteY48"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990850 w 8143875"/>
              <a:gd name="connsiteY41" fmla="*/ 2676525 h 3533775"/>
              <a:gd name="connsiteX42" fmla="*/ 2733675 w 8143875"/>
              <a:gd name="connsiteY42" fmla="*/ 2352675 h 3533775"/>
              <a:gd name="connsiteX43" fmla="*/ 2619375 w 8143875"/>
              <a:gd name="connsiteY43" fmla="*/ 2247900 h 3533775"/>
              <a:gd name="connsiteX44" fmla="*/ 2486025 w 8143875"/>
              <a:gd name="connsiteY44" fmla="*/ 2200275 h 3533775"/>
              <a:gd name="connsiteX45" fmla="*/ 2305050 w 8143875"/>
              <a:gd name="connsiteY45" fmla="*/ 2247900 h 3533775"/>
              <a:gd name="connsiteX46" fmla="*/ 2190750 w 8143875"/>
              <a:gd name="connsiteY46" fmla="*/ 2314575 h 3533775"/>
              <a:gd name="connsiteX47" fmla="*/ 2143125 w 8143875"/>
              <a:gd name="connsiteY47" fmla="*/ 2428875 h 3533775"/>
              <a:gd name="connsiteX48" fmla="*/ 1123950 w 8143875"/>
              <a:gd name="connsiteY48"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733675 w 8143875"/>
              <a:gd name="connsiteY42" fmla="*/ 2352675 h 3533775"/>
              <a:gd name="connsiteX43" fmla="*/ 2619375 w 8143875"/>
              <a:gd name="connsiteY43" fmla="*/ 2247900 h 3533775"/>
              <a:gd name="connsiteX44" fmla="*/ 2486025 w 8143875"/>
              <a:gd name="connsiteY44" fmla="*/ 2200275 h 3533775"/>
              <a:gd name="connsiteX45" fmla="*/ 2305050 w 8143875"/>
              <a:gd name="connsiteY45" fmla="*/ 2247900 h 3533775"/>
              <a:gd name="connsiteX46" fmla="*/ 2190750 w 8143875"/>
              <a:gd name="connsiteY46" fmla="*/ 2314575 h 3533775"/>
              <a:gd name="connsiteX47" fmla="*/ 2143125 w 8143875"/>
              <a:gd name="connsiteY47" fmla="*/ 2428875 h 3533775"/>
              <a:gd name="connsiteX48" fmla="*/ 1123950 w 8143875"/>
              <a:gd name="connsiteY48"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619375 w 8143875"/>
              <a:gd name="connsiteY43" fmla="*/ 2247900 h 3533775"/>
              <a:gd name="connsiteX44" fmla="*/ 2486025 w 8143875"/>
              <a:gd name="connsiteY44" fmla="*/ 2200275 h 3533775"/>
              <a:gd name="connsiteX45" fmla="*/ 2305050 w 8143875"/>
              <a:gd name="connsiteY45" fmla="*/ 2247900 h 3533775"/>
              <a:gd name="connsiteX46" fmla="*/ 2190750 w 8143875"/>
              <a:gd name="connsiteY46" fmla="*/ 2314575 h 3533775"/>
              <a:gd name="connsiteX47" fmla="*/ 2143125 w 8143875"/>
              <a:gd name="connsiteY47" fmla="*/ 2428875 h 3533775"/>
              <a:gd name="connsiteX48" fmla="*/ 1123950 w 8143875"/>
              <a:gd name="connsiteY48"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619375 w 8143875"/>
              <a:gd name="connsiteY43" fmla="*/ 2247900 h 3533775"/>
              <a:gd name="connsiteX44" fmla="*/ 2552701 w 8143875"/>
              <a:gd name="connsiteY44" fmla="*/ 2276476 h 3533775"/>
              <a:gd name="connsiteX45" fmla="*/ 2486025 w 8143875"/>
              <a:gd name="connsiteY45" fmla="*/ 2200275 h 3533775"/>
              <a:gd name="connsiteX46" fmla="*/ 2305050 w 8143875"/>
              <a:gd name="connsiteY46" fmla="*/ 2247900 h 3533775"/>
              <a:gd name="connsiteX47" fmla="*/ 2190750 w 8143875"/>
              <a:gd name="connsiteY47" fmla="*/ 2314575 h 3533775"/>
              <a:gd name="connsiteX48" fmla="*/ 2143125 w 8143875"/>
              <a:gd name="connsiteY48" fmla="*/ 2428875 h 3533775"/>
              <a:gd name="connsiteX49" fmla="*/ 1123950 w 8143875"/>
              <a:gd name="connsiteY49"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581275 w 8143875"/>
              <a:gd name="connsiteY43" fmla="*/ 2266950 h 3533775"/>
              <a:gd name="connsiteX44" fmla="*/ 2552701 w 8143875"/>
              <a:gd name="connsiteY44" fmla="*/ 2276476 h 3533775"/>
              <a:gd name="connsiteX45" fmla="*/ 2486025 w 8143875"/>
              <a:gd name="connsiteY45" fmla="*/ 2200275 h 3533775"/>
              <a:gd name="connsiteX46" fmla="*/ 2305050 w 8143875"/>
              <a:gd name="connsiteY46" fmla="*/ 2247900 h 3533775"/>
              <a:gd name="connsiteX47" fmla="*/ 2190750 w 8143875"/>
              <a:gd name="connsiteY47" fmla="*/ 2314575 h 3533775"/>
              <a:gd name="connsiteX48" fmla="*/ 2143125 w 8143875"/>
              <a:gd name="connsiteY48" fmla="*/ 2428875 h 3533775"/>
              <a:gd name="connsiteX49" fmla="*/ 1123950 w 8143875"/>
              <a:gd name="connsiteY49"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33475 w 8143875"/>
              <a:gd name="connsiteY11" fmla="*/ 4191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581275 w 8143875"/>
              <a:gd name="connsiteY43" fmla="*/ 2266950 h 3533775"/>
              <a:gd name="connsiteX44" fmla="*/ 2552701 w 8143875"/>
              <a:gd name="connsiteY44" fmla="*/ 2276476 h 3533775"/>
              <a:gd name="connsiteX45" fmla="*/ 2486025 w 8143875"/>
              <a:gd name="connsiteY45" fmla="*/ 2200275 h 3533775"/>
              <a:gd name="connsiteX46" fmla="*/ 2305050 w 8143875"/>
              <a:gd name="connsiteY46" fmla="*/ 2247900 h 3533775"/>
              <a:gd name="connsiteX47" fmla="*/ 2190750 w 8143875"/>
              <a:gd name="connsiteY47" fmla="*/ 2314575 h 3533775"/>
              <a:gd name="connsiteX48" fmla="*/ 2143125 w 8143875"/>
              <a:gd name="connsiteY48" fmla="*/ 2428875 h 3533775"/>
              <a:gd name="connsiteX49" fmla="*/ 1123950 w 8143875"/>
              <a:gd name="connsiteY49"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33475 w 8143875"/>
              <a:gd name="connsiteY11" fmla="*/ 4191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581275 w 8143875"/>
              <a:gd name="connsiteY43" fmla="*/ 2266950 h 3533775"/>
              <a:gd name="connsiteX44" fmla="*/ 2552701 w 8143875"/>
              <a:gd name="connsiteY44" fmla="*/ 2276476 h 3533775"/>
              <a:gd name="connsiteX45" fmla="*/ 2486025 w 8143875"/>
              <a:gd name="connsiteY45" fmla="*/ 2200275 h 3533775"/>
              <a:gd name="connsiteX46" fmla="*/ 2305050 w 8143875"/>
              <a:gd name="connsiteY46" fmla="*/ 2247900 h 3533775"/>
              <a:gd name="connsiteX47" fmla="*/ 2190750 w 8143875"/>
              <a:gd name="connsiteY47" fmla="*/ 2314575 h 3533775"/>
              <a:gd name="connsiteX48" fmla="*/ 2143125 w 8143875"/>
              <a:gd name="connsiteY48" fmla="*/ 2428875 h 3533775"/>
              <a:gd name="connsiteX49" fmla="*/ 1123950 w 8143875"/>
              <a:gd name="connsiteY49"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57150 w 8143875"/>
              <a:gd name="connsiteY10" fmla="*/ 542925 h 3533775"/>
              <a:gd name="connsiteX11" fmla="*/ 1133475 w 8143875"/>
              <a:gd name="connsiteY11" fmla="*/ 4191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581275 w 8143875"/>
              <a:gd name="connsiteY43" fmla="*/ 2266950 h 3533775"/>
              <a:gd name="connsiteX44" fmla="*/ 2552701 w 8143875"/>
              <a:gd name="connsiteY44" fmla="*/ 2276476 h 3533775"/>
              <a:gd name="connsiteX45" fmla="*/ 2486025 w 8143875"/>
              <a:gd name="connsiteY45" fmla="*/ 2200275 h 3533775"/>
              <a:gd name="connsiteX46" fmla="*/ 2305050 w 8143875"/>
              <a:gd name="connsiteY46" fmla="*/ 2247900 h 3533775"/>
              <a:gd name="connsiteX47" fmla="*/ 2190750 w 8143875"/>
              <a:gd name="connsiteY47" fmla="*/ 2314575 h 3533775"/>
              <a:gd name="connsiteX48" fmla="*/ 2143125 w 8143875"/>
              <a:gd name="connsiteY48" fmla="*/ 2428875 h 3533775"/>
              <a:gd name="connsiteX49" fmla="*/ 1123950 w 8143875"/>
              <a:gd name="connsiteY49"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57150 w 8143875"/>
              <a:gd name="connsiteY10" fmla="*/ 542925 h 3533775"/>
              <a:gd name="connsiteX11" fmla="*/ 1133475 w 8143875"/>
              <a:gd name="connsiteY11" fmla="*/ 4191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581275 w 8143875"/>
              <a:gd name="connsiteY43" fmla="*/ 2266950 h 3533775"/>
              <a:gd name="connsiteX44" fmla="*/ 2552701 w 8143875"/>
              <a:gd name="connsiteY44" fmla="*/ 2276476 h 3533775"/>
              <a:gd name="connsiteX45" fmla="*/ 2486025 w 8143875"/>
              <a:gd name="connsiteY45" fmla="*/ 2200275 h 3533775"/>
              <a:gd name="connsiteX46" fmla="*/ 2305050 w 8143875"/>
              <a:gd name="connsiteY46" fmla="*/ 2247900 h 3533775"/>
              <a:gd name="connsiteX47" fmla="*/ 2190750 w 8143875"/>
              <a:gd name="connsiteY47" fmla="*/ 2314575 h 3533775"/>
              <a:gd name="connsiteX48" fmla="*/ 2143125 w 8143875"/>
              <a:gd name="connsiteY48" fmla="*/ 2428875 h 3533775"/>
              <a:gd name="connsiteX49" fmla="*/ 1123950 w 8143875"/>
              <a:gd name="connsiteY49"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85725 w 8143875"/>
              <a:gd name="connsiteY9" fmla="*/ 762000 h 3533775"/>
              <a:gd name="connsiteX10" fmla="*/ 57150 w 8143875"/>
              <a:gd name="connsiteY10" fmla="*/ 542925 h 3533775"/>
              <a:gd name="connsiteX11" fmla="*/ 1133475 w 8143875"/>
              <a:gd name="connsiteY11" fmla="*/ 4191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581275 w 8143875"/>
              <a:gd name="connsiteY43" fmla="*/ 2266950 h 3533775"/>
              <a:gd name="connsiteX44" fmla="*/ 2552701 w 8143875"/>
              <a:gd name="connsiteY44" fmla="*/ 2276476 h 3533775"/>
              <a:gd name="connsiteX45" fmla="*/ 2486025 w 8143875"/>
              <a:gd name="connsiteY45" fmla="*/ 2200275 h 3533775"/>
              <a:gd name="connsiteX46" fmla="*/ 2305050 w 8143875"/>
              <a:gd name="connsiteY46" fmla="*/ 2247900 h 3533775"/>
              <a:gd name="connsiteX47" fmla="*/ 2190750 w 8143875"/>
              <a:gd name="connsiteY47" fmla="*/ 2314575 h 3533775"/>
              <a:gd name="connsiteX48" fmla="*/ 2143125 w 8143875"/>
              <a:gd name="connsiteY48" fmla="*/ 2428875 h 3533775"/>
              <a:gd name="connsiteX49" fmla="*/ 1123950 w 8143875"/>
              <a:gd name="connsiteY49" fmla="*/ 2571750 h 3533775"/>
              <a:gd name="connsiteX0" fmla="*/ 1285875 w 8305800"/>
              <a:gd name="connsiteY0" fmla="*/ 2571750 h 3533775"/>
              <a:gd name="connsiteX1" fmla="*/ 1114425 w 8305800"/>
              <a:gd name="connsiteY1" fmla="*/ 2457450 h 3533775"/>
              <a:gd name="connsiteX2" fmla="*/ 933450 w 8305800"/>
              <a:gd name="connsiteY2" fmla="*/ 2447925 h 3533775"/>
              <a:gd name="connsiteX3" fmla="*/ 723900 w 8305800"/>
              <a:gd name="connsiteY3" fmla="*/ 2466975 h 3533775"/>
              <a:gd name="connsiteX4" fmla="*/ 495300 w 8305800"/>
              <a:gd name="connsiteY4" fmla="*/ 2495550 h 3533775"/>
              <a:gd name="connsiteX5" fmla="*/ 314325 w 8305800"/>
              <a:gd name="connsiteY5" fmla="*/ 1819275 h 3533775"/>
              <a:gd name="connsiteX6" fmla="*/ 161925 w 8305800"/>
              <a:gd name="connsiteY6" fmla="*/ 1504950 h 3533775"/>
              <a:gd name="connsiteX7" fmla="*/ 180975 w 8305800"/>
              <a:gd name="connsiteY7" fmla="*/ 1285875 h 3533775"/>
              <a:gd name="connsiteX8" fmla="*/ 0 w 8305800"/>
              <a:gd name="connsiteY8" fmla="*/ 1133475 h 3533775"/>
              <a:gd name="connsiteX9" fmla="*/ 247650 w 8305800"/>
              <a:gd name="connsiteY9" fmla="*/ 762000 h 3533775"/>
              <a:gd name="connsiteX10" fmla="*/ 219075 w 8305800"/>
              <a:gd name="connsiteY10" fmla="*/ 542925 h 3533775"/>
              <a:gd name="connsiteX11" fmla="*/ 1295400 w 8305800"/>
              <a:gd name="connsiteY11" fmla="*/ 419100 h 3533775"/>
              <a:gd name="connsiteX12" fmla="*/ 2905125 w 8305800"/>
              <a:gd name="connsiteY12" fmla="*/ 171450 h 3533775"/>
              <a:gd name="connsiteX13" fmla="*/ 2952750 w 8305800"/>
              <a:gd name="connsiteY13" fmla="*/ 276225 h 3533775"/>
              <a:gd name="connsiteX14" fmla="*/ 5057775 w 8305800"/>
              <a:gd name="connsiteY14" fmla="*/ 0 h 3533775"/>
              <a:gd name="connsiteX15" fmla="*/ 5372100 w 8305800"/>
              <a:gd name="connsiteY15" fmla="*/ 285750 h 3533775"/>
              <a:gd name="connsiteX16" fmla="*/ 5400675 w 8305800"/>
              <a:gd name="connsiteY16" fmla="*/ 723901 h 3533775"/>
              <a:gd name="connsiteX17" fmla="*/ 5476875 w 8305800"/>
              <a:gd name="connsiteY17" fmla="*/ 733425 h 3533775"/>
              <a:gd name="connsiteX18" fmla="*/ 5638800 w 8305800"/>
              <a:gd name="connsiteY18" fmla="*/ 790575 h 3533775"/>
              <a:gd name="connsiteX19" fmla="*/ 5781675 w 8305800"/>
              <a:gd name="connsiteY19" fmla="*/ 828675 h 3533775"/>
              <a:gd name="connsiteX20" fmla="*/ 5934075 w 8305800"/>
              <a:gd name="connsiteY20" fmla="*/ 819151 h 3533775"/>
              <a:gd name="connsiteX21" fmla="*/ 6400800 w 8305800"/>
              <a:gd name="connsiteY21" fmla="*/ 962025 h 3533775"/>
              <a:gd name="connsiteX22" fmla="*/ 7048500 w 8305800"/>
              <a:gd name="connsiteY22" fmla="*/ 1390651 h 3533775"/>
              <a:gd name="connsiteX23" fmla="*/ 7324725 w 8305800"/>
              <a:gd name="connsiteY23" fmla="*/ 1543050 h 3533775"/>
              <a:gd name="connsiteX24" fmla="*/ 7829550 w 8305800"/>
              <a:gd name="connsiteY24" fmla="*/ 1857375 h 3533775"/>
              <a:gd name="connsiteX25" fmla="*/ 8305800 w 8305800"/>
              <a:gd name="connsiteY25" fmla="*/ 2181225 h 3533775"/>
              <a:gd name="connsiteX26" fmla="*/ 8162925 w 8305800"/>
              <a:gd name="connsiteY26" fmla="*/ 2428875 h 3533775"/>
              <a:gd name="connsiteX27" fmla="*/ 7953375 w 8305800"/>
              <a:gd name="connsiteY27" fmla="*/ 2524125 h 3533775"/>
              <a:gd name="connsiteX28" fmla="*/ 7620000 w 8305800"/>
              <a:gd name="connsiteY28" fmla="*/ 2581275 h 3533775"/>
              <a:gd name="connsiteX29" fmla="*/ 7496175 w 8305800"/>
              <a:gd name="connsiteY29" fmla="*/ 2581275 h 3533775"/>
              <a:gd name="connsiteX30" fmla="*/ 7200900 w 8305800"/>
              <a:gd name="connsiteY30" fmla="*/ 2514600 h 3533775"/>
              <a:gd name="connsiteX31" fmla="*/ 6953250 w 8305800"/>
              <a:gd name="connsiteY31" fmla="*/ 2533650 h 3533775"/>
              <a:gd name="connsiteX32" fmla="*/ 6791325 w 8305800"/>
              <a:gd name="connsiteY32" fmla="*/ 2609850 h 3533775"/>
              <a:gd name="connsiteX33" fmla="*/ 6600825 w 8305800"/>
              <a:gd name="connsiteY33" fmla="*/ 2676525 h 3533775"/>
              <a:gd name="connsiteX34" fmla="*/ 6457950 w 8305800"/>
              <a:gd name="connsiteY34" fmla="*/ 2867025 h 3533775"/>
              <a:gd name="connsiteX35" fmla="*/ 6343650 w 8305800"/>
              <a:gd name="connsiteY35" fmla="*/ 2933700 h 3533775"/>
              <a:gd name="connsiteX36" fmla="*/ 5953125 w 8305800"/>
              <a:gd name="connsiteY36" fmla="*/ 3019425 h 3533775"/>
              <a:gd name="connsiteX37" fmla="*/ 4400550 w 8305800"/>
              <a:gd name="connsiteY37" fmla="*/ 3419475 h 3533775"/>
              <a:gd name="connsiteX38" fmla="*/ 3924300 w 8305800"/>
              <a:gd name="connsiteY38" fmla="*/ 3533775 h 3533775"/>
              <a:gd name="connsiteX39" fmla="*/ 3533775 w 8305800"/>
              <a:gd name="connsiteY39" fmla="*/ 3486150 h 3533775"/>
              <a:gd name="connsiteX40" fmla="*/ 3257550 w 8305800"/>
              <a:gd name="connsiteY40" fmla="*/ 3190875 h 3533775"/>
              <a:gd name="connsiteX41" fmla="*/ 2990850 w 8305800"/>
              <a:gd name="connsiteY41" fmla="*/ 2733675 h 3533775"/>
              <a:gd name="connsiteX42" fmla="*/ 2790825 w 8305800"/>
              <a:gd name="connsiteY42" fmla="*/ 2371725 h 3533775"/>
              <a:gd name="connsiteX43" fmla="*/ 2743200 w 8305800"/>
              <a:gd name="connsiteY43" fmla="*/ 2266950 h 3533775"/>
              <a:gd name="connsiteX44" fmla="*/ 2714626 w 8305800"/>
              <a:gd name="connsiteY44" fmla="*/ 2276476 h 3533775"/>
              <a:gd name="connsiteX45" fmla="*/ 2647950 w 8305800"/>
              <a:gd name="connsiteY45" fmla="*/ 2200275 h 3533775"/>
              <a:gd name="connsiteX46" fmla="*/ 2466975 w 8305800"/>
              <a:gd name="connsiteY46" fmla="*/ 2247900 h 3533775"/>
              <a:gd name="connsiteX47" fmla="*/ 2352675 w 8305800"/>
              <a:gd name="connsiteY47" fmla="*/ 2314575 h 3533775"/>
              <a:gd name="connsiteX48" fmla="*/ 2305050 w 8305800"/>
              <a:gd name="connsiteY48" fmla="*/ 2428875 h 3533775"/>
              <a:gd name="connsiteX49" fmla="*/ 1285875 w 8305800"/>
              <a:gd name="connsiteY49" fmla="*/ 2571750 h 3533775"/>
              <a:gd name="connsiteX0" fmla="*/ 1314450 w 8334375"/>
              <a:gd name="connsiteY0" fmla="*/ 2571750 h 3533775"/>
              <a:gd name="connsiteX1" fmla="*/ 1143000 w 8334375"/>
              <a:gd name="connsiteY1" fmla="*/ 2457450 h 3533775"/>
              <a:gd name="connsiteX2" fmla="*/ 962025 w 8334375"/>
              <a:gd name="connsiteY2" fmla="*/ 2447925 h 3533775"/>
              <a:gd name="connsiteX3" fmla="*/ 752475 w 8334375"/>
              <a:gd name="connsiteY3" fmla="*/ 2466975 h 3533775"/>
              <a:gd name="connsiteX4" fmla="*/ 523875 w 8334375"/>
              <a:gd name="connsiteY4" fmla="*/ 2495550 h 3533775"/>
              <a:gd name="connsiteX5" fmla="*/ 342900 w 8334375"/>
              <a:gd name="connsiteY5" fmla="*/ 1819275 h 3533775"/>
              <a:gd name="connsiteX6" fmla="*/ 190500 w 8334375"/>
              <a:gd name="connsiteY6" fmla="*/ 1504950 h 3533775"/>
              <a:gd name="connsiteX7" fmla="*/ 0 w 8334375"/>
              <a:gd name="connsiteY7" fmla="*/ 1447800 h 3533775"/>
              <a:gd name="connsiteX8" fmla="*/ 28575 w 8334375"/>
              <a:gd name="connsiteY8" fmla="*/ 1133475 h 3533775"/>
              <a:gd name="connsiteX9" fmla="*/ 276225 w 8334375"/>
              <a:gd name="connsiteY9" fmla="*/ 762000 h 3533775"/>
              <a:gd name="connsiteX10" fmla="*/ 247650 w 8334375"/>
              <a:gd name="connsiteY10" fmla="*/ 542925 h 3533775"/>
              <a:gd name="connsiteX11" fmla="*/ 1323975 w 8334375"/>
              <a:gd name="connsiteY11" fmla="*/ 419100 h 3533775"/>
              <a:gd name="connsiteX12" fmla="*/ 2933700 w 8334375"/>
              <a:gd name="connsiteY12" fmla="*/ 171450 h 3533775"/>
              <a:gd name="connsiteX13" fmla="*/ 2981325 w 8334375"/>
              <a:gd name="connsiteY13" fmla="*/ 276225 h 3533775"/>
              <a:gd name="connsiteX14" fmla="*/ 5086350 w 8334375"/>
              <a:gd name="connsiteY14" fmla="*/ 0 h 3533775"/>
              <a:gd name="connsiteX15" fmla="*/ 5400675 w 8334375"/>
              <a:gd name="connsiteY15" fmla="*/ 285750 h 3533775"/>
              <a:gd name="connsiteX16" fmla="*/ 5429250 w 8334375"/>
              <a:gd name="connsiteY16" fmla="*/ 723901 h 3533775"/>
              <a:gd name="connsiteX17" fmla="*/ 5505450 w 8334375"/>
              <a:gd name="connsiteY17" fmla="*/ 733425 h 3533775"/>
              <a:gd name="connsiteX18" fmla="*/ 5667375 w 8334375"/>
              <a:gd name="connsiteY18" fmla="*/ 790575 h 3533775"/>
              <a:gd name="connsiteX19" fmla="*/ 5810250 w 8334375"/>
              <a:gd name="connsiteY19" fmla="*/ 828675 h 3533775"/>
              <a:gd name="connsiteX20" fmla="*/ 5962650 w 8334375"/>
              <a:gd name="connsiteY20" fmla="*/ 819151 h 3533775"/>
              <a:gd name="connsiteX21" fmla="*/ 6429375 w 8334375"/>
              <a:gd name="connsiteY21" fmla="*/ 962025 h 3533775"/>
              <a:gd name="connsiteX22" fmla="*/ 7077075 w 8334375"/>
              <a:gd name="connsiteY22" fmla="*/ 1390651 h 3533775"/>
              <a:gd name="connsiteX23" fmla="*/ 7353300 w 8334375"/>
              <a:gd name="connsiteY23" fmla="*/ 1543050 h 3533775"/>
              <a:gd name="connsiteX24" fmla="*/ 7858125 w 8334375"/>
              <a:gd name="connsiteY24" fmla="*/ 1857375 h 3533775"/>
              <a:gd name="connsiteX25" fmla="*/ 8334375 w 8334375"/>
              <a:gd name="connsiteY25" fmla="*/ 2181225 h 3533775"/>
              <a:gd name="connsiteX26" fmla="*/ 8191500 w 8334375"/>
              <a:gd name="connsiteY26" fmla="*/ 2428875 h 3533775"/>
              <a:gd name="connsiteX27" fmla="*/ 7981950 w 8334375"/>
              <a:gd name="connsiteY27" fmla="*/ 2524125 h 3533775"/>
              <a:gd name="connsiteX28" fmla="*/ 7648575 w 8334375"/>
              <a:gd name="connsiteY28" fmla="*/ 2581275 h 3533775"/>
              <a:gd name="connsiteX29" fmla="*/ 7524750 w 8334375"/>
              <a:gd name="connsiteY29" fmla="*/ 2581275 h 3533775"/>
              <a:gd name="connsiteX30" fmla="*/ 7229475 w 8334375"/>
              <a:gd name="connsiteY30" fmla="*/ 2514600 h 3533775"/>
              <a:gd name="connsiteX31" fmla="*/ 6981825 w 8334375"/>
              <a:gd name="connsiteY31" fmla="*/ 2533650 h 3533775"/>
              <a:gd name="connsiteX32" fmla="*/ 6819900 w 8334375"/>
              <a:gd name="connsiteY32" fmla="*/ 2609850 h 3533775"/>
              <a:gd name="connsiteX33" fmla="*/ 6629400 w 8334375"/>
              <a:gd name="connsiteY33" fmla="*/ 2676525 h 3533775"/>
              <a:gd name="connsiteX34" fmla="*/ 6486525 w 8334375"/>
              <a:gd name="connsiteY34" fmla="*/ 2867025 h 3533775"/>
              <a:gd name="connsiteX35" fmla="*/ 6372225 w 8334375"/>
              <a:gd name="connsiteY35" fmla="*/ 2933700 h 3533775"/>
              <a:gd name="connsiteX36" fmla="*/ 5981700 w 8334375"/>
              <a:gd name="connsiteY36" fmla="*/ 3019425 h 3533775"/>
              <a:gd name="connsiteX37" fmla="*/ 4429125 w 8334375"/>
              <a:gd name="connsiteY37" fmla="*/ 3419475 h 3533775"/>
              <a:gd name="connsiteX38" fmla="*/ 3952875 w 8334375"/>
              <a:gd name="connsiteY38" fmla="*/ 3533775 h 3533775"/>
              <a:gd name="connsiteX39" fmla="*/ 3562350 w 8334375"/>
              <a:gd name="connsiteY39" fmla="*/ 3486150 h 3533775"/>
              <a:gd name="connsiteX40" fmla="*/ 3286125 w 8334375"/>
              <a:gd name="connsiteY40" fmla="*/ 3190875 h 3533775"/>
              <a:gd name="connsiteX41" fmla="*/ 3019425 w 8334375"/>
              <a:gd name="connsiteY41" fmla="*/ 2733675 h 3533775"/>
              <a:gd name="connsiteX42" fmla="*/ 2819400 w 8334375"/>
              <a:gd name="connsiteY42" fmla="*/ 2371725 h 3533775"/>
              <a:gd name="connsiteX43" fmla="*/ 2771775 w 8334375"/>
              <a:gd name="connsiteY43" fmla="*/ 2266950 h 3533775"/>
              <a:gd name="connsiteX44" fmla="*/ 2743201 w 8334375"/>
              <a:gd name="connsiteY44" fmla="*/ 2276476 h 3533775"/>
              <a:gd name="connsiteX45" fmla="*/ 2676525 w 8334375"/>
              <a:gd name="connsiteY45" fmla="*/ 2200275 h 3533775"/>
              <a:gd name="connsiteX46" fmla="*/ 2495550 w 8334375"/>
              <a:gd name="connsiteY46" fmla="*/ 2247900 h 3533775"/>
              <a:gd name="connsiteX47" fmla="*/ 2381250 w 8334375"/>
              <a:gd name="connsiteY47" fmla="*/ 2314575 h 3533775"/>
              <a:gd name="connsiteX48" fmla="*/ 2333625 w 8334375"/>
              <a:gd name="connsiteY48" fmla="*/ 2428875 h 3533775"/>
              <a:gd name="connsiteX49" fmla="*/ 1314450 w 8334375"/>
              <a:gd name="connsiteY49" fmla="*/ 2571750 h 3533775"/>
              <a:gd name="connsiteX0" fmla="*/ 1327402 w 8347327"/>
              <a:gd name="connsiteY0" fmla="*/ 2571750 h 3533775"/>
              <a:gd name="connsiteX1" fmla="*/ 1155952 w 8347327"/>
              <a:gd name="connsiteY1" fmla="*/ 2457450 h 3533775"/>
              <a:gd name="connsiteX2" fmla="*/ 974977 w 8347327"/>
              <a:gd name="connsiteY2" fmla="*/ 2447925 h 3533775"/>
              <a:gd name="connsiteX3" fmla="*/ 765427 w 8347327"/>
              <a:gd name="connsiteY3" fmla="*/ 2466975 h 3533775"/>
              <a:gd name="connsiteX4" fmla="*/ 536827 w 8347327"/>
              <a:gd name="connsiteY4" fmla="*/ 2495550 h 3533775"/>
              <a:gd name="connsiteX5" fmla="*/ 355852 w 8347327"/>
              <a:gd name="connsiteY5" fmla="*/ 1819275 h 3533775"/>
              <a:gd name="connsiteX6" fmla="*/ 203452 w 8347327"/>
              <a:gd name="connsiteY6" fmla="*/ 1504950 h 3533775"/>
              <a:gd name="connsiteX7" fmla="*/ 12952 w 8347327"/>
              <a:gd name="connsiteY7" fmla="*/ 1447800 h 3533775"/>
              <a:gd name="connsiteX8" fmla="*/ 41527 w 8347327"/>
              <a:gd name="connsiteY8" fmla="*/ 1133475 h 3533775"/>
              <a:gd name="connsiteX9" fmla="*/ 289177 w 8347327"/>
              <a:gd name="connsiteY9" fmla="*/ 762000 h 3533775"/>
              <a:gd name="connsiteX10" fmla="*/ 260602 w 8347327"/>
              <a:gd name="connsiteY10" fmla="*/ 542925 h 3533775"/>
              <a:gd name="connsiteX11" fmla="*/ 1336927 w 8347327"/>
              <a:gd name="connsiteY11" fmla="*/ 419100 h 3533775"/>
              <a:gd name="connsiteX12" fmla="*/ 2946652 w 8347327"/>
              <a:gd name="connsiteY12" fmla="*/ 171450 h 3533775"/>
              <a:gd name="connsiteX13" fmla="*/ 2994277 w 8347327"/>
              <a:gd name="connsiteY13" fmla="*/ 276225 h 3533775"/>
              <a:gd name="connsiteX14" fmla="*/ 5099302 w 8347327"/>
              <a:gd name="connsiteY14" fmla="*/ 0 h 3533775"/>
              <a:gd name="connsiteX15" fmla="*/ 5413627 w 8347327"/>
              <a:gd name="connsiteY15" fmla="*/ 285750 h 3533775"/>
              <a:gd name="connsiteX16" fmla="*/ 5442202 w 8347327"/>
              <a:gd name="connsiteY16" fmla="*/ 723901 h 3533775"/>
              <a:gd name="connsiteX17" fmla="*/ 5518402 w 8347327"/>
              <a:gd name="connsiteY17" fmla="*/ 733425 h 3533775"/>
              <a:gd name="connsiteX18" fmla="*/ 5680327 w 8347327"/>
              <a:gd name="connsiteY18" fmla="*/ 790575 h 3533775"/>
              <a:gd name="connsiteX19" fmla="*/ 5823202 w 8347327"/>
              <a:gd name="connsiteY19" fmla="*/ 828675 h 3533775"/>
              <a:gd name="connsiteX20" fmla="*/ 5975602 w 8347327"/>
              <a:gd name="connsiteY20" fmla="*/ 819151 h 3533775"/>
              <a:gd name="connsiteX21" fmla="*/ 6442327 w 8347327"/>
              <a:gd name="connsiteY21" fmla="*/ 962025 h 3533775"/>
              <a:gd name="connsiteX22" fmla="*/ 7090027 w 8347327"/>
              <a:gd name="connsiteY22" fmla="*/ 1390651 h 3533775"/>
              <a:gd name="connsiteX23" fmla="*/ 7366252 w 8347327"/>
              <a:gd name="connsiteY23" fmla="*/ 1543050 h 3533775"/>
              <a:gd name="connsiteX24" fmla="*/ 7871077 w 8347327"/>
              <a:gd name="connsiteY24" fmla="*/ 1857375 h 3533775"/>
              <a:gd name="connsiteX25" fmla="*/ 8347327 w 8347327"/>
              <a:gd name="connsiteY25" fmla="*/ 2181225 h 3533775"/>
              <a:gd name="connsiteX26" fmla="*/ 8204452 w 8347327"/>
              <a:gd name="connsiteY26" fmla="*/ 2428875 h 3533775"/>
              <a:gd name="connsiteX27" fmla="*/ 7994902 w 8347327"/>
              <a:gd name="connsiteY27" fmla="*/ 2524125 h 3533775"/>
              <a:gd name="connsiteX28" fmla="*/ 7661527 w 8347327"/>
              <a:gd name="connsiteY28" fmla="*/ 2581275 h 3533775"/>
              <a:gd name="connsiteX29" fmla="*/ 7537702 w 8347327"/>
              <a:gd name="connsiteY29" fmla="*/ 2581275 h 3533775"/>
              <a:gd name="connsiteX30" fmla="*/ 7242427 w 8347327"/>
              <a:gd name="connsiteY30" fmla="*/ 2514600 h 3533775"/>
              <a:gd name="connsiteX31" fmla="*/ 6994777 w 8347327"/>
              <a:gd name="connsiteY31" fmla="*/ 2533650 h 3533775"/>
              <a:gd name="connsiteX32" fmla="*/ 6832852 w 8347327"/>
              <a:gd name="connsiteY32" fmla="*/ 2609850 h 3533775"/>
              <a:gd name="connsiteX33" fmla="*/ 6642352 w 8347327"/>
              <a:gd name="connsiteY33" fmla="*/ 2676525 h 3533775"/>
              <a:gd name="connsiteX34" fmla="*/ 6499477 w 8347327"/>
              <a:gd name="connsiteY34" fmla="*/ 2867025 h 3533775"/>
              <a:gd name="connsiteX35" fmla="*/ 6385177 w 8347327"/>
              <a:gd name="connsiteY35" fmla="*/ 2933700 h 3533775"/>
              <a:gd name="connsiteX36" fmla="*/ 5994652 w 8347327"/>
              <a:gd name="connsiteY36" fmla="*/ 3019425 h 3533775"/>
              <a:gd name="connsiteX37" fmla="*/ 4442077 w 8347327"/>
              <a:gd name="connsiteY37" fmla="*/ 3419475 h 3533775"/>
              <a:gd name="connsiteX38" fmla="*/ 3965827 w 8347327"/>
              <a:gd name="connsiteY38" fmla="*/ 3533775 h 3533775"/>
              <a:gd name="connsiteX39" fmla="*/ 3575302 w 8347327"/>
              <a:gd name="connsiteY39" fmla="*/ 3486150 h 3533775"/>
              <a:gd name="connsiteX40" fmla="*/ 3299077 w 8347327"/>
              <a:gd name="connsiteY40" fmla="*/ 3190875 h 3533775"/>
              <a:gd name="connsiteX41" fmla="*/ 3032377 w 8347327"/>
              <a:gd name="connsiteY41" fmla="*/ 2733675 h 3533775"/>
              <a:gd name="connsiteX42" fmla="*/ 2832352 w 8347327"/>
              <a:gd name="connsiteY42" fmla="*/ 2371725 h 3533775"/>
              <a:gd name="connsiteX43" fmla="*/ 2784727 w 8347327"/>
              <a:gd name="connsiteY43" fmla="*/ 2266950 h 3533775"/>
              <a:gd name="connsiteX44" fmla="*/ 2756153 w 8347327"/>
              <a:gd name="connsiteY44" fmla="*/ 2276476 h 3533775"/>
              <a:gd name="connsiteX45" fmla="*/ 2689477 w 8347327"/>
              <a:gd name="connsiteY45" fmla="*/ 2200275 h 3533775"/>
              <a:gd name="connsiteX46" fmla="*/ 2508502 w 8347327"/>
              <a:gd name="connsiteY46" fmla="*/ 2247900 h 3533775"/>
              <a:gd name="connsiteX47" fmla="*/ 2394202 w 8347327"/>
              <a:gd name="connsiteY47" fmla="*/ 2314575 h 3533775"/>
              <a:gd name="connsiteX48" fmla="*/ 2346577 w 8347327"/>
              <a:gd name="connsiteY48" fmla="*/ 2428875 h 3533775"/>
              <a:gd name="connsiteX49" fmla="*/ 1327402 w 8347327"/>
              <a:gd name="connsiteY49" fmla="*/ 2571750 h 3533775"/>
              <a:gd name="connsiteX0" fmla="*/ 1327402 w 8347327"/>
              <a:gd name="connsiteY0" fmla="*/ 2571750 h 3533775"/>
              <a:gd name="connsiteX1" fmla="*/ 1155952 w 8347327"/>
              <a:gd name="connsiteY1" fmla="*/ 2457450 h 3533775"/>
              <a:gd name="connsiteX2" fmla="*/ 974977 w 8347327"/>
              <a:gd name="connsiteY2" fmla="*/ 2447925 h 3533775"/>
              <a:gd name="connsiteX3" fmla="*/ 765427 w 8347327"/>
              <a:gd name="connsiteY3" fmla="*/ 2466975 h 3533775"/>
              <a:gd name="connsiteX4" fmla="*/ 536827 w 8347327"/>
              <a:gd name="connsiteY4" fmla="*/ 2495550 h 3533775"/>
              <a:gd name="connsiteX5" fmla="*/ 355852 w 8347327"/>
              <a:gd name="connsiteY5" fmla="*/ 1819275 h 3533775"/>
              <a:gd name="connsiteX6" fmla="*/ 98677 w 8347327"/>
              <a:gd name="connsiteY6" fmla="*/ 1733550 h 3533775"/>
              <a:gd name="connsiteX7" fmla="*/ 12952 w 8347327"/>
              <a:gd name="connsiteY7" fmla="*/ 1447800 h 3533775"/>
              <a:gd name="connsiteX8" fmla="*/ 41527 w 8347327"/>
              <a:gd name="connsiteY8" fmla="*/ 1133475 h 3533775"/>
              <a:gd name="connsiteX9" fmla="*/ 289177 w 8347327"/>
              <a:gd name="connsiteY9" fmla="*/ 762000 h 3533775"/>
              <a:gd name="connsiteX10" fmla="*/ 260602 w 8347327"/>
              <a:gd name="connsiteY10" fmla="*/ 542925 h 3533775"/>
              <a:gd name="connsiteX11" fmla="*/ 1336927 w 8347327"/>
              <a:gd name="connsiteY11" fmla="*/ 419100 h 3533775"/>
              <a:gd name="connsiteX12" fmla="*/ 2946652 w 8347327"/>
              <a:gd name="connsiteY12" fmla="*/ 171450 h 3533775"/>
              <a:gd name="connsiteX13" fmla="*/ 2994277 w 8347327"/>
              <a:gd name="connsiteY13" fmla="*/ 276225 h 3533775"/>
              <a:gd name="connsiteX14" fmla="*/ 5099302 w 8347327"/>
              <a:gd name="connsiteY14" fmla="*/ 0 h 3533775"/>
              <a:gd name="connsiteX15" fmla="*/ 5413627 w 8347327"/>
              <a:gd name="connsiteY15" fmla="*/ 285750 h 3533775"/>
              <a:gd name="connsiteX16" fmla="*/ 5442202 w 8347327"/>
              <a:gd name="connsiteY16" fmla="*/ 723901 h 3533775"/>
              <a:gd name="connsiteX17" fmla="*/ 5518402 w 8347327"/>
              <a:gd name="connsiteY17" fmla="*/ 733425 h 3533775"/>
              <a:gd name="connsiteX18" fmla="*/ 5680327 w 8347327"/>
              <a:gd name="connsiteY18" fmla="*/ 790575 h 3533775"/>
              <a:gd name="connsiteX19" fmla="*/ 5823202 w 8347327"/>
              <a:gd name="connsiteY19" fmla="*/ 828675 h 3533775"/>
              <a:gd name="connsiteX20" fmla="*/ 5975602 w 8347327"/>
              <a:gd name="connsiteY20" fmla="*/ 819151 h 3533775"/>
              <a:gd name="connsiteX21" fmla="*/ 6442327 w 8347327"/>
              <a:gd name="connsiteY21" fmla="*/ 962025 h 3533775"/>
              <a:gd name="connsiteX22" fmla="*/ 7090027 w 8347327"/>
              <a:gd name="connsiteY22" fmla="*/ 1390651 h 3533775"/>
              <a:gd name="connsiteX23" fmla="*/ 7366252 w 8347327"/>
              <a:gd name="connsiteY23" fmla="*/ 1543050 h 3533775"/>
              <a:gd name="connsiteX24" fmla="*/ 7871077 w 8347327"/>
              <a:gd name="connsiteY24" fmla="*/ 1857375 h 3533775"/>
              <a:gd name="connsiteX25" fmla="*/ 8347327 w 8347327"/>
              <a:gd name="connsiteY25" fmla="*/ 2181225 h 3533775"/>
              <a:gd name="connsiteX26" fmla="*/ 8204452 w 8347327"/>
              <a:gd name="connsiteY26" fmla="*/ 2428875 h 3533775"/>
              <a:gd name="connsiteX27" fmla="*/ 7994902 w 8347327"/>
              <a:gd name="connsiteY27" fmla="*/ 2524125 h 3533775"/>
              <a:gd name="connsiteX28" fmla="*/ 7661527 w 8347327"/>
              <a:gd name="connsiteY28" fmla="*/ 2581275 h 3533775"/>
              <a:gd name="connsiteX29" fmla="*/ 7537702 w 8347327"/>
              <a:gd name="connsiteY29" fmla="*/ 2581275 h 3533775"/>
              <a:gd name="connsiteX30" fmla="*/ 7242427 w 8347327"/>
              <a:gd name="connsiteY30" fmla="*/ 2514600 h 3533775"/>
              <a:gd name="connsiteX31" fmla="*/ 6994777 w 8347327"/>
              <a:gd name="connsiteY31" fmla="*/ 2533650 h 3533775"/>
              <a:gd name="connsiteX32" fmla="*/ 6832852 w 8347327"/>
              <a:gd name="connsiteY32" fmla="*/ 2609850 h 3533775"/>
              <a:gd name="connsiteX33" fmla="*/ 6642352 w 8347327"/>
              <a:gd name="connsiteY33" fmla="*/ 2676525 h 3533775"/>
              <a:gd name="connsiteX34" fmla="*/ 6499477 w 8347327"/>
              <a:gd name="connsiteY34" fmla="*/ 2867025 h 3533775"/>
              <a:gd name="connsiteX35" fmla="*/ 6385177 w 8347327"/>
              <a:gd name="connsiteY35" fmla="*/ 2933700 h 3533775"/>
              <a:gd name="connsiteX36" fmla="*/ 5994652 w 8347327"/>
              <a:gd name="connsiteY36" fmla="*/ 3019425 h 3533775"/>
              <a:gd name="connsiteX37" fmla="*/ 4442077 w 8347327"/>
              <a:gd name="connsiteY37" fmla="*/ 3419475 h 3533775"/>
              <a:gd name="connsiteX38" fmla="*/ 3965827 w 8347327"/>
              <a:gd name="connsiteY38" fmla="*/ 3533775 h 3533775"/>
              <a:gd name="connsiteX39" fmla="*/ 3575302 w 8347327"/>
              <a:gd name="connsiteY39" fmla="*/ 3486150 h 3533775"/>
              <a:gd name="connsiteX40" fmla="*/ 3299077 w 8347327"/>
              <a:gd name="connsiteY40" fmla="*/ 3190875 h 3533775"/>
              <a:gd name="connsiteX41" fmla="*/ 3032377 w 8347327"/>
              <a:gd name="connsiteY41" fmla="*/ 2733675 h 3533775"/>
              <a:gd name="connsiteX42" fmla="*/ 2832352 w 8347327"/>
              <a:gd name="connsiteY42" fmla="*/ 2371725 h 3533775"/>
              <a:gd name="connsiteX43" fmla="*/ 2784727 w 8347327"/>
              <a:gd name="connsiteY43" fmla="*/ 2266950 h 3533775"/>
              <a:gd name="connsiteX44" fmla="*/ 2756153 w 8347327"/>
              <a:gd name="connsiteY44" fmla="*/ 2276476 h 3533775"/>
              <a:gd name="connsiteX45" fmla="*/ 2689477 w 8347327"/>
              <a:gd name="connsiteY45" fmla="*/ 2200275 h 3533775"/>
              <a:gd name="connsiteX46" fmla="*/ 2508502 w 8347327"/>
              <a:gd name="connsiteY46" fmla="*/ 2247900 h 3533775"/>
              <a:gd name="connsiteX47" fmla="*/ 2394202 w 8347327"/>
              <a:gd name="connsiteY47" fmla="*/ 2314575 h 3533775"/>
              <a:gd name="connsiteX48" fmla="*/ 2346577 w 8347327"/>
              <a:gd name="connsiteY48" fmla="*/ 2428875 h 3533775"/>
              <a:gd name="connsiteX49" fmla="*/ 1327402 w 8347327"/>
              <a:gd name="connsiteY49" fmla="*/ 2571750 h 3533775"/>
              <a:gd name="connsiteX0" fmla="*/ 1327402 w 8347327"/>
              <a:gd name="connsiteY0" fmla="*/ 2571750 h 3533775"/>
              <a:gd name="connsiteX1" fmla="*/ 1155952 w 8347327"/>
              <a:gd name="connsiteY1" fmla="*/ 2457450 h 3533775"/>
              <a:gd name="connsiteX2" fmla="*/ 974977 w 8347327"/>
              <a:gd name="connsiteY2" fmla="*/ 2447925 h 3533775"/>
              <a:gd name="connsiteX3" fmla="*/ 765427 w 8347327"/>
              <a:gd name="connsiteY3" fmla="*/ 2466975 h 3533775"/>
              <a:gd name="connsiteX4" fmla="*/ 536827 w 8347327"/>
              <a:gd name="connsiteY4" fmla="*/ 2495550 h 3533775"/>
              <a:gd name="connsiteX5" fmla="*/ 212977 w 8347327"/>
              <a:gd name="connsiteY5" fmla="*/ 2066925 h 3533775"/>
              <a:gd name="connsiteX6" fmla="*/ 98677 w 8347327"/>
              <a:gd name="connsiteY6" fmla="*/ 1733550 h 3533775"/>
              <a:gd name="connsiteX7" fmla="*/ 12952 w 8347327"/>
              <a:gd name="connsiteY7" fmla="*/ 1447800 h 3533775"/>
              <a:gd name="connsiteX8" fmla="*/ 41527 w 8347327"/>
              <a:gd name="connsiteY8" fmla="*/ 1133475 h 3533775"/>
              <a:gd name="connsiteX9" fmla="*/ 289177 w 8347327"/>
              <a:gd name="connsiteY9" fmla="*/ 762000 h 3533775"/>
              <a:gd name="connsiteX10" fmla="*/ 260602 w 8347327"/>
              <a:gd name="connsiteY10" fmla="*/ 542925 h 3533775"/>
              <a:gd name="connsiteX11" fmla="*/ 1336927 w 8347327"/>
              <a:gd name="connsiteY11" fmla="*/ 419100 h 3533775"/>
              <a:gd name="connsiteX12" fmla="*/ 2946652 w 8347327"/>
              <a:gd name="connsiteY12" fmla="*/ 171450 h 3533775"/>
              <a:gd name="connsiteX13" fmla="*/ 2994277 w 8347327"/>
              <a:gd name="connsiteY13" fmla="*/ 276225 h 3533775"/>
              <a:gd name="connsiteX14" fmla="*/ 5099302 w 8347327"/>
              <a:gd name="connsiteY14" fmla="*/ 0 h 3533775"/>
              <a:gd name="connsiteX15" fmla="*/ 5413627 w 8347327"/>
              <a:gd name="connsiteY15" fmla="*/ 285750 h 3533775"/>
              <a:gd name="connsiteX16" fmla="*/ 5442202 w 8347327"/>
              <a:gd name="connsiteY16" fmla="*/ 723901 h 3533775"/>
              <a:gd name="connsiteX17" fmla="*/ 5518402 w 8347327"/>
              <a:gd name="connsiteY17" fmla="*/ 733425 h 3533775"/>
              <a:gd name="connsiteX18" fmla="*/ 5680327 w 8347327"/>
              <a:gd name="connsiteY18" fmla="*/ 790575 h 3533775"/>
              <a:gd name="connsiteX19" fmla="*/ 5823202 w 8347327"/>
              <a:gd name="connsiteY19" fmla="*/ 828675 h 3533775"/>
              <a:gd name="connsiteX20" fmla="*/ 5975602 w 8347327"/>
              <a:gd name="connsiteY20" fmla="*/ 819151 h 3533775"/>
              <a:gd name="connsiteX21" fmla="*/ 6442327 w 8347327"/>
              <a:gd name="connsiteY21" fmla="*/ 962025 h 3533775"/>
              <a:gd name="connsiteX22" fmla="*/ 7090027 w 8347327"/>
              <a:gd name="connsiteY22" fmla="*/ 1390651 h 3533775"/>
              <a:gd name="connsiteX23" fmla="*/ 7366252 w 8347327"/>
              <a:gd name="connsiteY23" fmla="*/ 1543050 h 3533775"/>
              <a:gd name="connsiteX24" fmla="*/ 7871077 w 8347327"/>
              <a:gd name="connsiteY24" fmla="*/ 1857375 h 3533775"/>
              <a:gd name="connsiteX25" fmla="*/ 8347327 w 8347327"/>
              <a:gd name="connsiteY25" fmla="*/ 2181225 h 3533775"/>
              <a:gd name="connsiteX26" fmla="*/ 8204452 w 8347327"/>
              <a:gd name="connsiteY26" fmla="*/ 2428875 h 3533775"/>
              <a:gd name="connsiteX27" fmla="*/ 7994902 w 8347327"/>
              <a:gd name="connsiteY27" fmla="*/ 2524125 h 3533775"/>
              <a:gd name="connsiteX28" fmla="*/ 7661527 w 8347327"/>
              <a:gd name="connsiteY28" fmla="*/ 2581275 h 3533775"/>
              <a:gd name="connsiteX29" fmla="*/ 7537702 w 8347327"/>
              <a:gd name="connsiteY29" fmla="*/ 2581275 h 3533775"/>
              <a:gd name="connsiteX30" fmla="*/ 7242427 w 8347327"/>
              <a:gd name="connsiteY30" fmla="*/ 2514600 h 3533775"/>
              <a:gd name="connsiteX31" fmla="*/ 6994777 w 8347327"/>
              <a:gd name="connsiteY31" fmla="*/ 2533650 h 3533775"/>
              <a:gd name="connsiteX32" fmla="*/ 6832852 w 8347327"/>
              <a:gd name="connsiteY32" fmla="*/ 2609850 h 3533775"/>
              <a:gd name="connsiteX33" fmla="*/ 6642352 w 8347327"/>
              <a:gd name="connsiteY33" fmla="*/ 2676525 h 3533775"/>
              <a:gd name="connsiteX34" fmla="*/ 6499477 w 8347327"/>
              <a:gd name="connsiteY34" fmla="*/ 2867025 h 3533775"/>
              <a:gd name="connsiteX35" fmla="*/ 6385177 w 8347327"/>
              <a:gd name="connsiteY35" fmla="*/ 2933700 h 3533775"/>
              <a:gd name="connsiteX36" fmla="*/ 5994652 w 8347327"/>
              <a:gd name="connsiteY36" fmla="*/ 3019425 h 3533775"/>
              <a:gd name="connsiteX37" fmla="*/ 4442077 w 8347327"/>
              <a:gd name="connsiteY37" fmla="*/ 3419475 h 3533775"/>
              <a:gd name="connsiteX38" fmla="*/ 3965827 w 8347327"/>
              <a:gd name="connsiteY38" fmla="*/ 3533775 h 3533775"/>
              <a:gd name="connsiteX39" fmla="*/ 3575302 w 8347327"/>
              <a:gd name="connsiteY39" fmla="*/ 3486150 h 3533775"/>
              <a:gd name="connsiteX40" fmla="*/ 3299077 w 8347327"/>
              <a:gd name="connsiteY40" fmla="*/ 3190875 h 3533775"/>
              <a:gd name="connsiteX41" fmla="*/ 3032377 w 8347327"/>
              <a:gd name="connsiteY41" fmla="*/ 2733675 h 3533775"/>
              <a:gd name="connsiteX42" fmla="*/ 2832352 w 8347327"/>
              <a:gd name="connsiteY42" fmla="*/ 2371725 h 3533775"/>
              <a:gd name="connsiteX43" fmla="*/ 2784727 w 8347327"/>
              <a:gd name="connsiteY43" fmla="*/ 2266950 h 3533775"/>
              <a:gd name="connsiteX44" fmla="*/ 2756153 w 8347327"/>
              <a:gd name="connsiteY44" fmla="*/ 2276476 h 3533775"/>
              <a:gd name="connsiteX45" fmla="*/ 2689477 w 8347327"/>
              <a:gd name="connsiteY45" fmla="*/ 2200275 h 3533775"/>
              <a:gd name="connsiteX46" fmla="*/ 2508502 w 8347327"/>
              <a:gd name="connsiteY46" fmla="*/ 2247900 h 3533775"/>
              <a:gd name="connsiteX47" fmla="*/ 2394202 w 8347327"/>
              <a:gd name="connsiteY47" fmla="*/ 2314575 h 3533775"/>
              <a:gd name="connsiteX48" fmla="*/ 2346577 w 8347327"/>
              <a:gd name="connsiteY48" fmla="*/ 2428875 h 3533775"/>
              <a:gd name="connsiteX49" fmla="*/ 1327402 w 8347327"/>
              <a:gd name="connsiteY49" fmla="*/ 2571750 h 3533775"/>
              <a:gd name="connsiteX0" fmla="*/ 1327402 w 8347327"/>
              <a:gd name="connsiteY0" fmla="*/ 2571750 h 3533775"/>
              <a:gd name="connsiteX1" fmla="*/ 1155952 w 8347327"/>
              <a:gd name="connsiteY1" fmla="*/ 2457450 h 3533775"/>
              <a:gd name="connsiteX2" fmla="*/ 974977 w 8347327"/>
              <a:gd name="connsiteY2" fmla="*/ 2447925 h 3533775"/>
              <a:gd name="connsiteX3" fmla="*/ 765427 w 8347327"/>
              <a:gd name="connsiteY3" fmla="*/ 2466975 h 3533775"/>
              <a:gd name="connsiteX4" fmla="*/ 536827 w 8347327"/>
              <a:gd name="connsiteY4" fmla="*/ 2495550 h 3533775"/>
              <a:gd name="connsiteX5" fmla="*/ 212977 w 8347327"/>
              <a:gd name="connsiteY5" fmla="*/ 2066925 h 3533775"/>
              <a:gd name="connsiteX6" fmla="*/ 98677 w 8347327"/>
              <a:gd name="connsiteY6" fmla="*/ 1733550 h 3533775"/>
              <a:gd name="connsiteX7" fmla="*/ 12952 w 8347327"/>
              <a:gd name="connsiteY7" fmla="*/ 1447800 h 3533775"/>
              <a:gd name="connsiteX8" fmla="*/ 41527 w 8347327"/>
              <a:gd name="connsiteY8" fmla="*/ 1133475 h 3533775"/>
              <a:gd name="connsiteX9" fmla="*/ 289177 w 8347327"/>
              <a:gd name="connsiteY9" fmla="*/ 762000 h 3533775"/>
              <a:gd name="connsiteX10" fmla="*/ 260602 w 8347327"/>
              <a:gd name="connsiteY10" fmla="*/ 542925 h 3533775"/>
              <a:gd name="connsiteX11" fmla="*/ 1336927 w 8347327"/>
              <a:gd name="connsiteY11" fmla="*/ 419100 h 3533775"/>
              <a:gd name="connsiteX12" fmla="*/ 2946652 w 8347327"/>
              <a:gd name="connsiteY12" fmla="*/ 171450 h 3533775"/>
              <a:gd name="connsiteX13" fmla="*/ 2994277 w 8347327"/>
              <a:gd name="connsiteY13" fmla="*/ 276225 h 3533775"/>
              <a:gd name="connsiteX14" fmla="*/ 5099302 w 8347327"/>
              <a:gd name="connsiteY14" fmla="*/ 0 h 3533775"/>
              <a:gd name="connsiteX15" fmla="*/ 5413627 w 8347327"/>
              <a:gd name="connsiteY15" fmla="*/ 285750 h 3533775"/>
              <a:gd name="connsiteX16" fmla="*/ 5442202 w 8347327"/>
              <a:gd name="connsiteY16" fmla="*/ 723901 h 3533775"/>
              <a:gd name="connsiteX17" fmla="*/ 5518402 w 8347327"/>
              <a:gd name="connsiteY17" fmla="*/ 733425 h 3533775"/>
              <a:gd name="connsiteX18" fmla="*/ 5680327 w 8347327"/>
              <a:gd name="connsiteY18" fmla="*/ 790575 h 3533775"/>
              <a:gd name="connsiteX19" fmla="*/ 5823202 w 8347327"/>
              <a:gd name="connsiteY19" fmla="*/ 828675 h 3533775"/>
              <a:gd name="connsiteX20" fmla="*/ 5975602 w 8347327"/>
              <a:gd name="connsiteY20" fmla="*/ 819151 h 3533775"/>
              <a:gd name="connsiteX21" fmla="*/ 6442327 w 8347327"/>
              <a:gd name="connsiteY21" fmla="*/ 962025 h 3533775"/>
              <a:gd name="connsiteX22" fmla="*/ 7090027 w 8347327"/>
              <a:gd name="connsiteY22" fmla="*/ 1390651 h 3533775"/>
              <a:gd name="connsiteX23" fmla="*/ 7366252 w 8347327"/>
              <a:gd name="connsiteY23" fmla="*/ 1543050 h 3533775"/>
              <a:gd name="connsiteX24" fmla="*/ 7871077 w 8347327"/>
              <a:gd name="connsiteY24" fmla="*/ 1857375 h 3533775"/>
              <a:gd name="connsiteX25" fmla="*/ 8347327 w 8347327"/>
              <a:gd name="connsiteY25" fmla="*/ 2181225 h 3533775"/>
              <a:gd name="connsiteX26" fmla="*/ 8204452 w 8347327"/>
              <a:gd name="connsiteY26" fmla="*/ 2428875 h 3533775"/>
              <a:gd name="connsiteX27" fmla="*/ 7994902 w 8347327"/>
              <a:gd name="connsiteY27" fmla="*/ 2524125 h 3533775"/>
              <a:gd name="connsiteX28" fmla="*/ 7661527 w 8347327"/>
              <a:gd name="connsiteY28" fmla="*/ 2581275 h 3533775"/>
              <a:gd name="connsiteX29" fmla="*/ 7537702 w 8347327"/>
              <a:gd name="connsiteY29" fmla="*/ 2581275 h 3533775"/>
              <a:gd name="connsiteX30" fmla="*/ 7242427 w 8347327"/>
              <a:gd name="connsiteY30" fmla="*/ 2514600 h 3533775"/>
              <a:gd name="connsiteX31" fmla="*/ 6994777 w 8347327"/>
              <a:gd name="connsiteY31" fmla="*/ 2533650 h 3533775"/>
              <a:gd name="connsiteX32" fmla="*/ 6832852 w 8347327"/>
              <a:gd name="connsiteY32" fmla="*/ 2609850 h 3533775"/>
              <a:gd name="connsiteX33" fmla="*/ 6642352 w 8347327"/>
              <a:gd name="connsiteY33" fmla="*/ 2676525 h 3533775"/>
              <a:gd name="connsiteX34" fmla="*/ 6499477 w 8347327"/>
              <a:gd name="connsiteY34" fmla="*/ 2867025 h 3533775"/>
              <a:gd name="connsiteX35" fmla="*/ 6385177 w 8347327"/>
              <a:gd name="connsiteY35" fmla="*/ 2933700 h 3533775"/>
              <a:gd name="connsiteX36" fmla="*/ 5994652 w 8347327"/>
              <a:gd name="connsiteY36" fmla="*/ 3019425 h 3533775"/>
              <a:gd name="connsiteX37" fmla="*/ 4442077 w 8347327"/>
              <a:gd name="connsiteY37" fmla="*/ 3419475 h 3533775"/>
              <a:gd name="connsiteX38" fmla="*/ 3965827 w 8347327"/>
              <a:gd name="connsiteY38" fmla="*/ 3533775 h 3533775"/>
              <a:gd name="connsiteX39" fmla="*/ 3575302 w 8347327"/>
              <a:gd name="connsiteY39" fmla="*/ 3486150 h 3533775"/>
              <a:gd name="connsiteX40" fmla="*/ 3299077 w 8347327"/>
              <a:gd name="connsiteY40" fmla="*/ 3190875 h 3533775"/>
              <a:gd name="connsiteX41" fmla="*/ 3032377 w 8347327"/>
              <a:gd name="connsiteY41" fmla="*/ 2733675 h 3533775"/>
              <a:gd name="connsiteX42" fmla="*/ 2832352 w 8347327"/>
              <a:gd name="connsiteY42" fmla="*/ 2371725 h 3533775"/>
              <a:gd name="connsiteX43" fmla="*/ 2784727 w 8347327"/>
              <a:gd name="connsiteY43" fmla="*/ 2266950 h 3533775"/>
              <a:gd name="connsiteX44" fmla="*/ 2756153 w 8347327"/>
              <a:gd name="connsiteY44" fmla="*/ 2276476 h 3533775"/>
              <a:gd name="connsiteX45" fmla="*/ 2689477 w 8347327"/>
              <a:gd name="connsiteY45" fmla="*/ 2200275 h 3533775"/>
              <a:gd name="connsiteX46" fmla="*/ 2508502 w 8347327"/>
              <a:gd name="connsiteY46" fmla="*/ 2247900 h 3533775"/>
              <a:gd name="connsiteX47" fmla="*/ 2394202 w 8347327"/>
              <a:gd name="connsiteY47" fmla="*/ 2314575 h 3533775"/>
              <a:gd name="connsiteX48" fmla="*/ 2346577 w 8347327"/>
              <a:gd name="connsiteY48" fmla="*/ 2428875 h 3533775"/>
              <a:gd name="connsiteX49" fmla="*/ 1327402 w 8347327"/>
              <a:gd name="connsiteY49" fmla="*/ 2571750 h 3533775"/>
              <a:gd name="connsiteX0" fmla="*/ 1327402 w 8347327"/>
              <a:gd name="connsiteY0" fmla="*/ 2571750 h 3533775"/>
              <a:gd name="connsiteX1" fmla="*/ 1155952 w 8347327"/>
              <a:gd name="connsiteY1" fmla="*/ 2457450 h 3533775"/>
              <a:gd name="connsiteX2" fmla="*/ 974977 w 8347327"/>
              <a:gd name="connsiteY2" fmla="*/ 2447925 h 3533775"/>
              <a:gd name="connsiteX3" fmla="*/ 765427 w 8347327"/>
              <a:gd name="connsiteY3" fmla="*/ 2466975 h 3533775"/>
              <a:gd name="connsiteX4" fmla="*/ 413002 w 8347327"/>
              <a:gd name="connsiteY4" fmla="*/ 2571750 h 3533775"/>
              <a:gd name="connsiteX5" fmla="*/ 212977 w 8347327"/>
              <a:gd name="connsiteY5" fmla="*/ 2066925 h 3533775"/>
              <a:gd name="connsiteX6" fmla="*/ 98677 w 8347327"/>
              <a:gd name="connsiteY6" fmla="*/ 1733550 h 3533775"/>
              <a:gd name="connsiteX7" fmla="*/ 12952 w 8347327"/>
              <a:gd name="connsiteY7" fmla="*/ 1447800 h 3533775"/>
              <a:gd name="connsiteX8" fmla="*/ 41527 w 8347327"/>
              <a:gd name="connsiteY8" fmla="*/ 1133475 h 3533775"/>
              <a:gd name="connsiteX9" fmla="*/ 289177 w 8347327"/>
              <a:gd name="connsiteY9" fmla="*/ 762000 h 3533775"/>
              <a:gd name="connsiteX10" fmla="*/ 260602 w 8347327"/>
              <a:gd name="connsiteY10" fmla="*/ 542925 h 3533775"/>
              <a:gd name="connsiteX11" fmla="*/ 1336927 w 8347327"/>
              <a:gd name="connsiteY11" fmla="*/ 419100 h 3533775"/>
              <a:gd name="connsiteX12" fmla="*/ 2946652 w 8347327"/>
              <a:gd name="connsiteY12" fmla="*/ 171450 h 3533775"/>
              <a:gd name="connsiteX13" fmla="*/ 2994277 w 8347327"/>
              <a:gd name="connsiteY13" fmla="*/ 276225 h 3533775"/>
              <a:gd name="connsiteX14" fmla="*/ 5099302 w 8347327"/>
              <a:gd name="connsiteY14" fmla="*/ 0 h 3533775"/>
              <a:gd name="connsiteX15" fmla="*/ 5413627 w 8347327"/>
              <a:gd name="connsiteY15" fmla="*/ 285750 h 3533775"/>
              <a:gd name="connsiteX16" fmla="*/ 5442202 w 8347327"/>
              <a:gd name="connsiteY16" fmla="*/ 723901 h 3533775"/>
              <a:gd name="connsiteX17" fmla="*/ 5518402 w 8347327"/>
              <a:gd name="connsiteY17" fmla="*/ 733425 h 3533775"/>
              <a:gd name="connsiteX18" fmla="*/ 5680327 w 8347327"/>
              <a:gd name="connsiteY18" fmla="*/ 790575 h 3533775"/>
              <a:gd name="connsiteX19" fmla="*/ 5823202 w 8347327"/>
              <a:gd name="connsiteY19" fmla="*/ 828675 h 3533775"/>
              <a:gd name="connsiteX20" fmla="*/ 5975602 w 8347327"/>
              <a:gd name="connsiteY20" fmla="*/ 819151 h 3533775"/>
              <a:gd name="connsiteX21" fmla="*/ 6442327 w 8347327"/>
              <a:gd name="connsiteY21" fmla="*/ 962025 h 3533775"/>
              <a:gd name="connsiteX22" fmla="*/ 7090027 w 8347327"/>
              <a:gd name="connsiteY22" fmla="*/ 1390651 h 3533775"/>
              <a:gd name="connsiteX23" fmla="*/ 7366252 w 8347327"/>
              <a:gd name="connsiteY23" fmla="*/ 1543050 h 3533775"/>
              <a:gd name="connsiteX24" fmla="*/ 7871077 w 8347327"/>
              <a:gd name="connsiteY24" fmla="*/ 1857375 h 3533775"/>
              <a:gd name="connsiteX25" fmla="*/ 8347327 w 8347327"/>
              <a:gd name="connsiteY25" fmla="*/ 2181225 h 3533775"/>
              <a:gd name="connsiteX26" fmla="*/ 8204452 w 8347327"/>
              <a:gd name="connsiteY26" fmla="*/ 2428875 h 3533775"/>
              <a:gd name="connsiteX27" fmla="*/ 7994902 w 8347327"/>
              <a:gd name="connsiteY27" fmla="*/ 2524125 h 3533775"/>
              <a:gd name="connsiteX28" fmla="*/ 7661527 w 8347327"/>
              <a:gd name="connsiteY28" fmla="*/ 2581275 h 3533775"/>
              <a:gd name="connsiteX29" fmla="*/ 7537702 w 8347327"/>
              <a:gd name="connsiteY29" fmla="*/ 2581275 h 3533775"/>
              <a:gd name="connsiteX30" fmla="*/ 7242427 w 8347327"/>
              <a:gd name="connsiteY30" fmla="*/ 2514600 h 3533775"/>
              <a:gd name="connsiteX31" fmla="*/ 6994777 w 8347327"/>
              <a:gd name="connsiteY31" fmla="*/ 2533650 h 3533775"/>
              <a:gd name="connsiteX32" fmla="*/ 6832852 w 8347327"/>
              <a:gd name="connsiteY32" fmla="*/ 2609850 h 3533775"/>
              <a:gd name="connsiteX33" fmla="*/ 6642352 w 8347327"/>
              <a:gd name="connsiteY33" fmla="*/ 2676525 h 3533775"/>
              <a:gd name="connsiteX34" fmla="*/ 6499477 w 8347327"/>
              <a:gd name="connsiteY34" fmla="*/ 2867025 h 3533775"/>
              <a:gd name="connsiteX35" fmla="*/ 6385177 w 8347327"/>
              <a:gd name="connsiteY35" fmla="*/ 2933700 h 3533775"/>
              <a:gd name="connsiteX36" fmla="*/ 5994652 w 8347327"/>
              <a:gd name="connsiteY36" fmla="*/ 3019425 h 3533775"/>
              <a:gd name="connsiteX37" fmla="*/ 4442077 w 8347327"/>
              <a:gd name="connsiteY37" fmla="*/ 3419475 h 3533775"/>
              <a:gd name="connsiteX38" fmla="*/ 3965827 w 8347327"/>
              <a:gd name="connsiteY38" fmla="*/ 3533775 h 3533775"/>
              <a:gd name="connsiteX39" fmla="*/ 3575302 w 8347327"/>
              <a:gd name="connsiteY39" fmla="*/ 3486150 h 3533775"/>
              <a:gd name="connsiteX40" fmla="*/ 3299077 w 8347327"/>
              <a:gd name="connsiteY40" fmla="*/ 3190875 h 3533775"/>
              <a:gd name="connsiteX41" fmla="*/ 3032377 w 8347327"/>
              <a:gd name="connsiteY41" fmla="*/ 2733675 h 3533775"/>
              <a:gd name="connsiteX42" fmla="*/ 2832352 w 8347327"/>
              <a:gd name="connsiteY42" fmla="*/ 2371725 h 3533775"/>
              <a:gd name="connsiteX43" fmla="*/ 2784727 w 8347327"/>
              <a:gd name="connsiteY43" fmla="*/ 2266950 h 3533775"/>
              <a:gd name="connsiteX44" fmla="*/ 2756153 w 8347327"/>
              <a:gd name="connsiteY44" fmla="*/ 2276476 h 3533775"/>
              <a:gd name="connsiteX45" fmla="*/ 2689477 w 8347327"/>
              <a:gd name="connsiteY45" fmla="*/ 2200275 h 3533775"/>
              <a:gd name="connsiteX46" fmla="*/ 2508502 w 8347327"/>
              <a:gd name="connsiteY46" fmla="*/ 2247900 h 3533775"/>
              <a:gd name="connsiteX47" fmla="*/ 2394202 w 8347327"/>
              <a:gd name="connsiteY47" fmla="*/ 2314575 h 3533775"/>
              <a:gd name="connsiteX48" fmla="*/ 2346577 w 8347327"/>
              <a:gd name="connsiteY48" fmla="*/ 2428875 h 3533775"/>
              <a:gd name="connsiteX49" fmla="*/ 1327402 w 8347327"/>
              <a:gd name="connsiteY49" fmla="*/ 2571750 h 3533775"/>
              <a:gd name="connsiteX0" fmla="*/ 1327402 w 8347327"/>
              <a:gd name="connsiteY0" fmla="*/ 2571750 h 3533775"/>
              <a:gd name="connsiteX1" fmla="*/ 1155952 w 8347327"/>
              <a:gd name="connsiteY1" fmla="*/ 2457450 h 3533775"/>
              <a:gd name="connsiteX2" fmla="*/ 974977 w 8347327"/>
              <a:gd name="connsiteY2" fmla="*/ 2447925 h 3533775"/>
              <a:gd name="connsiteX3" fmla="*/ 765427 w 8347327"/>
              <a:gd name="connsiteY3" fmla="*/ 2466975 h 3533775"/>
              <a:gd name="connsiteX4" fmla="*/ 403477 w 8347327"/>
              <a:gd name="connsiteY4" fmla="*/ 2514600 h 3533775"/>
              <a:gd name="connsiteX5" fmla="*/ 212977 w 8347327"/>
              <a:gd name="connsiteY5" fmla="*/ 2066925 h 3533775"/>
              <a:gd name="connsiteX6" fmla="*/ 98677 w 8347327"/>
              <a:gd name="connsiteY6" fmla="*/ 1733550 h 3533775"/>
              <a:gd name="connsiteX7" fmla="*/ 12952 w 8347327"/>
              <a:gd name="connsiteY7" fmla="*/ 1447800 h 3533775"/>
              <a:gd name="connsiteX8" fmla="*/ 41527 w 8347327"/>
              <a:gd name="connsiteY8" fmla="*/ 1133475 h 3533775"/>
              <a:gd name="connsiteX9" fmla="*/ 289177 w 8347327"/>
              <a:gd name="connsiteY9" fmla="*/ 762000 h 3533775"/>
              <a:gd name="connsiteX10" fmla="*/ 260602 w 8347327"/>
              <a:gd name="connsiteY10" fmla="*/ 542925 h 3533775"/>
              <a:gd name="connsiteX11" fmla="*/ 1336927 w 8347327"/>
              <a:gd name="connsiteY11" fmla="*/ 419100 h 3533775"/>
              <a:gd name="connsiteX12" fmla="*/ 2946652 w 8347327"/>
              <a:gd name="connsiteY12" fmla="*/ 171450 h 3533775"/>
              <a:gd name="connsiteX13" fmla="*/ 2994277 w 8347327"/>
              <a:gd name="connsiteY13" fmla="*/ 276225 h 3533775"/>
              <a:gd name="connsiteX14" fmla="*/ 5099302 w 8347327"/>
              <a:gd name="connsiteY14" fmla="*/ 0 h 3533775"/>
              <a:gd name="connsiteX15" fmla="*/ 5413627 w 8347327"/>
              <a:gd name="connsiteY15" fmla="*/ 285750 h 3533775"/>
              <a:gd name="connsiteX16" fmla="*/ 5442202 w 8347327"/>
              <a:gd name="connsiteY16" fmla="*/ 723901 h 3533775"/>
              <a:gd name="connsiteX17" fmla="*/ 5518402 w 8347327"/>
              <a:gd name="connsiteY17" fmla="*/ 733425 h 3533775"/>
              <a:gd name="connsiteX18" fmla="*/ 5680327 w 8347327"/>
              <a:gd name="connsiteY18" fmla="*/ 790575 h 3533775"/>
              <a:gd name="connsiteX19" fmla="*/ 5823202 w 8347327"/>
              <a:gd name="connsiteY19" fmla="*/ 828675 h 3533775"/>
              <a:gd name="connsiteX20" fmla="*/ 5975602 w 8347327"/>
              <a:gd name="connsiteY20" fmla="*/ 819151 h 3533775"/>
              <a:gd name="connsiteX21" fmla="*/ 6442327 w 8347327"/>
              <a:gd name="connsiteY21" fmla="*/ 962025 h 3533775"/>
              <a:gd name="connsiteX22" fmla="*/ 7090027 w 8347327"/>
              <a:gd name="connsiteY22" fmla="*/ 1390651 h 3533775"/>
              <a:gd name="connsiteX23" fmla="*/ 7366252 w 8347327"/>
              <a:gd name="connsiteY23" fmla="*/ 1543050 h 3533775"/>
              <a:gd name="connsiteX24" fmla="*/ 7871077 w 8347327"/>
              <a:gd name="connsiteY24" fmla="*/ 1857375 h 3533775"/>
              <a:gd name="connsiteX25" fmla="*/ 8347327 w 8347327"/>
              <a:gd name="connsiteY25" fmla="*/ 2181225 h 3533775"/>
              <a:gd name="connsiteX26" fmla="*/ 8204452 w 8347327"/>
              <a:gd name="connsiteY26" fmla="*/ 2428875 h 3533775"/>
              <a:gd name="connsiteX27" fmla="*/ 7994902 w 8347327"/>
              <a:gd name="connsiteY27" fmla="*/ 2524125 h 3533775"/>
              <a:gd name="connsiteX28" fmla="*/ 7661527 w 8347327"/>
              <a:gd name="connsiteY28" fmla="*/ 2581275 h 3533775"/>
              <a:gd name="connsiteX29" fmla="*/ 7537702 w 8347327"/>
              <a:gd name="connsiteY29" fmla="*/ 2581275 h 3533775"/>
              <a:gd name="connsiteX30" fmla="*/ 7242427 w 8347327"/>
              <a:gd name="connsiteY30" fmla="*/ 2514600 h 3533775"/>
              <a:gd name="connsiteX31" fmla="*/ 6994777 w 8347327"/>
              <a:gd name="connsiteY31" fmla="*/ 2533650 h 3533775"/>
              <a:gd name="connsiteX32" fmla="*/ 6832852 w 8347327"/>
              <a:gd name="connsiteY32" fmla="*/ 2609850 h 3533775"/>
              <a:gd name="connsiteX33" fmla="*/ 6642352 w 8347327"/>
              <a:gd name="connsiteY33" fmla="*/ 2676525 h 3533775"/>
              <a:gd name="connsiteX34" fmla="*/ 6499477 w 8347327"/>
              <a:gd name="connsiteY34" fmla="*/ 2867025 h 3533775"/>
              <a:gd name="connsiteX35" fmla="*/ 6385177 w 8347327"/>
              <a:gd name="connsiteY35" fmla="*/ 2933700 h 3533775"/>
              <a:gd name="connsiteX36" fmla="*/ 5994652 w 8347327"/>
              <a:gd name="connsiteY36" fmla="*/ 3019425 h 3533775"/>
              <a:gd name="connsiteX37" fmla="*/ 4442077 w 8347327"/>
              <a:gd name="connsiteY37" fmla="*/ 3419475 h 3533775"/>
              <a:gd name="connsiteX38" fmla="*/ 3965827 w 8347327"/>
              <a:gd name="connsiteY38" fmla="*/ 3533775 h 3533775"/>
              <a:gd name="connsiteX39" fmla="*/ 3575302 w 8347327"/>
              <a:gd name="connsiteY39" fmla="*/ 3486150 h 3533775"/>
              <a:gd name="connsiteX40" fmla="*/ 3299077 w 8347327"/>
              <a:gd name="connsiteY40" fmla="*/ 3190875 h 3533775"/>
              <a:gd name="connsiteX41" fmla="*/ 3032377 w 8347327"/>
              <a:gd name="connsiteY41" fmla="*/ 2733675 h 3533775"/>
              <a:gd name="connsiteX42" fmla="*/ 2832352 w 8347327"/>
              <a:gd name="connsiteY42" fmla="*/ 2371725 h 3533775"/>
              <a:gd name="connsiteX43" fmla="*/ 2784727 w 8347327"/>
              <a:gd name="connsiteY43" fmla="*/ 2266950 h 3533775"/>
              <a:gd name="connsiteX44" fmla="*/ 2756153 w 8347327"/>
              <a:gd name="connsiteY44" fmla="*/ 2276476 h 3533775"/>
              <a:gd name="connsiteX45" fmla="*/ 2689477 w 8347327"/>
              <a:gd name="connsiteY45" fmla="*/ 2200275 h 3533775"/>
              <a:gd name="connsiteX46" fmla="*/ 2508502 w 8347327"/>
              <a:gd name="connsiteY46" fmla="*/ 2247900 h 3533775"/>
              <a:gd name="connsiteX47" fmla="*/ 2394202 w 8347327"/>
              <a:gd name="connsiteY47" fmla="*/ 2314575 h 3533775"/>
              <a:gd name="connsiteX48" fmla="*/ 2346577 w 8347327"/>
              <a:gd name="connsiteY48" fmla="*/ 2428875 h 3533775"/>
              <a:gd name="connsiteX49" fmla="*/ 1327402 w 8347327"/>
              <a:gd name="connsiteY49" fmla="*/ 2571750 h 3533775"/>
              <a:gd name="connsiteX0" fmla="*/ 1337242 w 8357167"/>
              <a:gd name="connsiteY0" fmla="*/ 2571750 h 3533775"/>
              <a:gd name="connsiteX1" fmla="*/ 1165792 w 8357167"/>
              <a:gd name="connsiteY1" fmla="*/ 2457450 h 3533775"/>
              <a:gd name="connsiteX2" fmla="*/ 984817 w 8357167"/>
              <a:gd name="connsiteY2" fmla="*/ 2447925 h 3533775"/>
              <a:gd name="connsiteX3" fmla="*/ 775267 w 8357167"/>
              <a:gd name="connsiteY3" fmla="*/ 2466975 h 3533775"/>
              <a:gd name="connsiteX4" fmla="*/ 413317 w 8357167"/>
              <a:gd name="connsiteY4" fmla="*/ 2514600 h 3533775"/>
              <a:gd name="connsiteX5" fmla="*/ 222817 w 8357167"/>
              <a:gd name="connsiteY5" fmla="*/ 2066925 h 3533775"/>
              <a:gd name="connsiteX6" fmla="*/ 108517 w 8357167"/>
              <a:gd name="connsiteY6" fmla="*/ 1733550 h 3533775"/>
              <a:gd name="connsiteX7" fmla="*/ 22792 w 8357167"/>
              <a:gd name="connsiteY7" fmla="*/ 1447800 h 3533775"/>
              <a:gd name="connsiteX8" fmla="*/ 13267 w 8357167"/>
              <a:gd name="connsiteY8" fmla="*/ 1133475 h 3533775"/>
              <a:gd name="connsiteX9" fmla="*/ 299017 w 8357167"/>
              <a:gd name="connsiteY9" fmla="*/ 762000 h 3533775"/>
              <a:gd name="connsiteX10" fmla="*/ 270442 w 8357167"/>
              <a:gd name="connsiteY10" fmla="*/ 542925 h 3533775"/>
              <a:gd name="connsiteX11" fmla="*/ 1346767 w 8357167"/>
              <a:gd name="connsiteY11" fmla="*/ 419100 h 3533775"/>
              <a:gd name="connsiteX12" fmla="*/ 2956492 w 8357167"/>
              <a:gd name="connsiteY12" fmla="*/ 171450 h 3533775"/>
              <a:gd name="connsiteX13" fmla="*/ 3004117 w 8357167"/>
              <a:gd name="connsiteY13" fmla="*/ 276225 h 3533775"/>
              <a:gd name="connsiteX14" fmla="*/ 5109142 w 8357167"/>
              <a:gd name="connsiteY14" fmla="*/ 0 h 3533775"/>
              <a:gd name="connsiteX15" fmla="*/ 5423467 w 8357167"/>
              <a:gd name="connsiteY15" fmla="*/ 285750 h 3533775"/>
              <a:gd name="connsiteX16" fmla="*/ 5452042 w 8357167"/>
              <a:gd name="connsiteY16" fmla="*/ 723901 h 3533775"/>
              <a:gd name="connsiteX17" fmla="*/ 5528242 w 8357167"/>
              <a:gd name="connsiteY17" fmla="*/ 733425 h 3533775"/>
              <a:gd name="connsiteX18" fmla="*/ 5690167 w 8357167"/>
              <a:gd name="connsiteY18" fmla="*/ 790575 h 3533775"/>
              <a:gd name="connsiteX19" fmla="*/ 5833042 w 8357167"/>
              <a:gd name="connsiteY19" fmla="*/ 828675 h 3533775"/>
              <a:gd name="connsiteX20" fmla="*/ 5985442 w 8357167"/>
              <a:gd name="connsiteY20" fmla="*/ 819151 h 3533775"/>
              <a:gd name="connsiteX21" fmla="*/ 6452167 w 8357167"/>
              <a:gd name="connsiteY21" fmla="*/ 962025 h 3533775"/>
              <a:gd name="connsiteX22" fmla="*/ 7099867 w 8357167"/>
              <a:gd name="connsiteY22" fmla="*/ 1390651 h 3533775"/>
              <a:gd name="connsiteX23" fmla="*/ 7376092 w 8357167"/>
              <a:gd name="connsiteY23" fmla="*/ 1543050 h 3533775"/>
              <a:gd name="connsiteX24" fmla="*/ 7880917 w 8357167"/>
              <a:gd name="connsiteY24" fmla="*/ 1857375 h 3533775"/>
              <a:gd name="connsiteX25" fmla="*/ 8357167 w 8357167"/>
              <a:gd name="connsiteY25" fmla="*/ 2181225 h 3533775"/>
              <a:gd name="connsiteX26" fmla="*/ 8214292 w 8357167"/>
              <a:gd name="connsiteY26" fmla="*/ 2428875 h 3533775"/>
              <a:gd name="connsiteX27" fmla="*/ 8004742 w 8357167"/>
              <a:gd name="connsiteY27" fmla="*/ 2524125 h 3533775"/>
              <a:gd name="connsiteX28" fmla="*/ 7671367 w 8357167"/>
              <a:gd name="connsiteY28" fmla="*/ 2581275 h 3533775"/>
              <a:gd name="connsiteX29" fmla="*/ 7547542 w 8357167"/>
              <a:gd name="connsiteY29" fmla="*/ 2581275 h 3533775"/>
              <a:gd name="connsiteX30" fmla="*/ 7252267 w 8357167"/>
              <a:gd name="connsiteY30" fmla="*/ 2514600 h 3533775"/>
              <a:gd name="connsiteX31" fmla="*/ 7004617 w 8357167"/>
              <a:gd name="connsiteY31" fmla="*/ 2533650 h 3533775"/>
              <a:gd name="connsiteX32" fmla="*/ 6842692 w 8357167"/>
              <a:gd name="connsiteY32" fmla="*/ 2609850 h 3533775"/>
              <a:gd name="connsiteX33" fmla="*/ 6652192 w 8357167"/>
              <a:gd name="connsiteY33" fmla="*/ 2676525 h 3533775"/>
              <a:gd name="connsiteX34" fmla="*/ 6509317 w 8357167"/>
              <a:gd name="connsiteY34" fmla="*/ 2867025 h 3533775"/>
              <a:gd name="connsiteX35" fmla="*/ 6395017 w 8357167"/>
              <a:gd name="connsiteY35" fmla="*/ 2933700 h 3533775"/>
              <a:gd name="connsiteX36" fmla="*/ 6004492 w 8357167"/>
              <a:gd name="connsiteY36" fmla="*/ 3019425 h 3533775"/>
              <a:gd name="connsiteX37" fmla="*/ 4451917 w 8357167"/>
              <a:gd name="connsiteY37" fmla="*/ 3419475 h 3533775"/>
              <a:gd name="connsiteX38" fmla="*/ 3975667 w 8357167"/>
              <a:gd name="connsiteY38" fmla="*/ 3533775 h 3533775"/>
              <a:gd name="connsiteX39" fmla="*/ 3585142 w 8357167"/>
              <a:gd name="connsiteY39" fmla="*/ 3486150 h 3533775"/>
              <a:gd name="connsiteX40" fmla="*/ 3308917 w 8357167"/>
              <a:gd name="connsiteY40" fmla="*/ 3190875 h 3533775"/>
              <a:gd name="connsiteX41" fmla="*/ 3042217 w 8357167"/>
              <a:gd name="connsiteY41" fmla="*/ 2733675 h 3533775"/>
              <a:gd name="connsiteX42" fmla="*/ 2842192 w 8357167"/>
              <a:gd name="connsiteY42" fmla="*/ 2371725 h 3533775"/>
              <a:gd name="connsiteX43" fmla="*/ 2794567 w 8357167"/>
              <a:gd name="connsiteY43" fmla="*/ 2266950 h 3533775"/>
              <a:gd name="connsiteX44" fmla="*/ 2765993 w 8357167"/>
              <a:gd name="connsiteY44" fmla="*/ 2276476 h 3533775"/>
              <a:gd name="connsiteX45" fmla="*/ 2699317 w 8357167"/>
              <a:gd name="connsiteY45" fmla="*/ 2200275 h 3533775"/>
              <a:gd name="connsiteX46" fmla="*/ 2518342 w 8357167"/>
              <a:gd name="connsiteY46" fmla="*/ 2247900 h 3533775"/>
              <a:gd name="connsiteX47" fmla="*/ 2404042 w 8357167"/>
              <a:gd name="connsiteY47" fmla="*/ 2314575 h 3533775"/>
              <a:gd name="connsiteX48" fmla="*/ 2356417 w 8357167"/>
              <a:gd name="connsiteY48" fmla="*/ 2428875 h 3533775"/>
              <a:gd name="connsiteX49" fmla="*/ 1337242 w 8357167"/>
              <a:gd name="connsiteY49" fmla="*/ 2571750 h 3533775"/>
              <a:gd name="connsiteX0" fmla="*/ 1372044 w 8391969"/>
              <a:gd name="connsiteY0" fmla="*/ 2571750 h 3533775"/>
              <a:gd name="connsiteX1" fmla="*/ 1200594 w 8391969"/>
              <a:gd name="connsiteY1" fmla="*/ 2457450 h 3533775"/>
              <a:gd name="connsiteX2" fmla="*/ 1019619 w 8391969"/>
              <a:gd name="connsiteY2" fmla="*/ 2447925 h 3533775"/>
              <a:gd name="connsiteX3" fmla="*/ 810069 w 8391969"/>
              <a:gd name="connsiteY3" fmla="*/ 2466975 h 3533775"/>
              <a:gd name="connsiteX4" fmla="*/ 448119 w 8391969"/>
              <a:gd name="connsiteY4" fmla="*/ 2514600 h 3533775"/>
              <a:gd name="connsiteX5" fmla="*/ 257619 w 8391969"/>
              <a:gd name="connsiteY5" fmla="*/ 2066925 h 3533775"/>
              <a:gd name="connsiteX6" fmla="*/ 143319 w 8391969"/>
              <a:gd name="connsiteY6" fmla="*/ 1733550 h 3533775"/>
              <a:gd name="connsiteX7" fmla="*/ 57594 w 8391969"/>
              <a:gd name="connsiteY7" fmla="*/ 1447800 h 3533775"/>
              <a:gd name="connsiteX8" fmla="*/ 446 w 8391969"/>
              <a:gd name="connsiteY8" fmla="*/ 1219201 h 3533775"/>
              <a:gd name="connsiteX9" fmla="*/ 48069 w 8391969"/>
              <a:gd name="connsiteY9" fmla="*/ 1133475 h 3533775"/>
              <a:gd name="connsiteX10" fmla="*/ 333819 w 8391969"/>
              <a:gd name="connsiteY10" fmla="*/ 762000 h 3533775"/>
              <a:gd name="connsiteX11" fmla="*/ 305244 w 8391969"/>
              <a:gd name="connsiteY11" fmla="*/ 542925 h 3533775"/>
              <a:gd name="connsiteX12" fmla="*/ 1381569 w 8391969"/>
              <a:gd name="connsiteY12" fmla="*/ 419100 h 3533775"/>
              <a:gd name="connsiteX13" fmla="*/ 2991294 w 8391969"/>
              <a:gd name="connsiteY13" fmla="*/ 171450 h 3533775"/>
              <a:gd name="connsiteX14" fmla="*/ 3038919 w 8391969"/>
              <a:gd name="connsiteY14" fmla="*/ 276225 h 3533775"/>
              <a:gd name="connsiteX15" fmla="*/ 5143944 w 8391969"/>
              <a:gd name="connsiteY15" fmla="*/ 0 h 3533775"/>
              <a:gd name="connsiteX16" fmla="*/ 5458269 w 8391969"/>
              <a:gd name="connsiteY16" fmla="*/ 285750 h 3533775"/>
              <a:gd name="connsiteX17" fmla="*/ 5486844 w 8391969"/>
              <a:gd name="connsiteY17" fmla="*/ 723901 h 3533775"/>
              <a:gd name="connsiteX18" fmla="*/ 5563044 w 8391969"/>
              <a:gd name="connsiteY18" fmla="*/ 733425 h 3533775"/>
              <a:gd name="connsiteX19" fmla="*/ 5724969 w 8391969"/>
              <a:gd name="connsiteY19" fmla="*/ 790575 h 3533775"/>
              <a:gd name="connsiteX20" fmla="*/ 5867844 w 8391969"/>
              <a:gd name="connsiteY20" fmla="*/ 828675 h 3533775"/>
              <a:gd name="connsiteX21" fmla="*/ 6020244 w 8391969"/>
              <a:gd name="connsiteY21" fmla="*/ 819151 h 3533775"/>
              <a:gd name="connsiteX22" fmla="*/ 6486969 w 8391969"/>
              <a:gd name="connsiteY22" fmla="*/ 962025 h 3533775"/>
              <a:gd name="connsiteX23" fmla="*/ 7134669 w 8391969"/>
              <a:gd name="connsiteY23" fmla="*/ 1390651 h 3533775"/>
              <a:gd name="connsiteX24" fmla="*/ 7410894 w 8391969"/>
              <a:gd name="connsiteY24" fmla="*/ 1543050 h 3533775"/>
              <a:gd name="connsiteX25" fmla="*/ 7915719 w 8391969"/>
              <a:gd name="connsiteY25" fmla="*/ 1857375 h 3533775"/>
              <a:gd name="connsiteX26" fmla="*/ 8391969 w 8391969"/>
              <a:gd name="connsiteY26" fmla="*/ 2181225 h 3533775"/>
              <a:gd name="connsiteX27" fmla="*/ 8249094 w 8391969"/>
              <a:gd name="connsiteY27" fmla="*/ 2428875 h 3533775"/>
              <a:gd name="connsiteX28" fmla="*/ 8039544 w 8391969"/>
              <a:gd name="connsiteY28" fmla="*/ 2524125 h 3533775"/>
              <a:gd name="connsiteX29" fmla="*/ 7706169 w 8391969"/>
              <a:gd name="connsiteY29" fmla="*/ 2581275 h 3533775"/>
              <a:gd name="connsiteX30" fmla="*/ 7582344 w 8391969"/>
              <a:gd name="connsiteY30" fmla="*/ 2581275 h 3533775"/>
              <a:gd name="connsiteX31" fmla="*/ 7287069 w 8391969"/>
              <a:gd name="connsiteY31" fmla="*/ 2514600 h 3533775"/>
              <a:gd name="connsiteX32" fmla="*/ 7039419 w 8391969"/>
              <a:gd name="connsiteY32" fmla="*/ 2533650 h 3533775"/>
              <a:gd name="connsiteX33" fmla="*/ 6877494 w 8391969"/>
              <a:gd name="connsiteY33" fmla="*/ 2609850 h 3533775"/>
              <a:gd name="connsiteX34" fmla="*/ 6686994 w 8391969"/>
              <a:gd name="connsiteY34" fmla="*/ 2676525 h 3533775"/>
              <a:gd name="connsiteX35" fmla="*/ 6544119 w 8391969"/>
              <a:gd name="connsiteY35" fmla="*/ 2867025 h 3533775"/>
              <a:gd name="connsiteX36" fmla="*/ 6429819 w 8391969"/>
              <a:gd name="connsiteY36" fmla="*/ 2933700 h 3533775"/>
              <a:gd name="connsiteX37" fmla="*/ 6039294 w 8391969"/>
              <a:gd name="connsiteY37" fmla="*/ 3019425 h 3533775"/>
              <a:gd name="connsiteX38" fmla="*/ 4486719 w 8391969"/>
              <a:gd name="connsiteY38" fmla="*/ 3419475 h 3533775"/>
              <a:gd name="connsiteX39" fmla="*/ 4010469 w 8391969"/>
              <a:gd name="connsiteY39" fmla="*/ 3533775 h 3533775"/>
              <a:gd name="connsiteX40" fmla="*/ 3619944 w 8391969"/>
              <a:gd name="connsiteY40" fmla="*/ 3486150 h 3533775"/>
              <a:gd name="connsiteX41" fmla="*/ 3343719 w 8391969"/>
              <a:gd name="connsiteY41" fmla="*/ 3190875 h 3533775"/>
              <a:gd name="connsiteX42" fmla="*/ 3077019 w 8391969"/>
              <a:gd name="connsiteY42" fmla="*/ 2733675 h 3533775"/>
              <a:gd name="connsiteX43" fmla="*/ 2876994 w 8391969"/>
              <a:gd name="connsiteY43" fmla="*/ 2371725 h 3533775"/>
              <a:gd name="connsiteX44" fmla="*/ 2829369 w 8391969"/>
              <a:gd name="connsiteY44" fmla="*/ 2266950 h 3533775"/>
              <a:gd name="connsiteX45" fmla="*/ 2800795 w 8391969"/>
              <a:gd name="connsiteY45" fmla="*/ 2276476 h 3533775"/>
              <a:gd name="connsiteX46" fmla="*/ 2734119 w 8391969"/>
              <a:gd name="connsiteY46" fmla="*/ 2200275 h 3533775"/>
              <a:gd name="connsiteX47" fmla="*/ 2553144 w 8391969"/>
              <a:gd name="connsiteY47" fmla="*/ 2247900 h 3533775"/>
              <a:gd name="connsiteX48" fmla="*/ 2438844 w 8391969"/>
              <a:gd name="connsiteY48" fmla="*/ 2314575 h 3533775"/>
              <a:gd name="connsiteX49" fmla="*/ 2391219 w 8391969"/>
              <a:gd name="connsiteY49" fmla="*/ 2428875 h 3533775"/>
              <a:gd name="connsiteX50" fmla="*/ 1372044 w 8391969"/>
              <a:gd name="connsiteY50" fmla="*/ 2571750 h 3533775"/>
              <a:gd name="connsiteX0" fmla="*/ 1372044 w 8391969"/>
              <a:gd name="connsiteY0" fmla="*/ 2571750 h 3533775"/>
              <a:gd name="connsiteX1" fmla="*/ 1200594 w 8391969"/>
              <a:gd name="connsiteY1" fmla="*/ 2457450 h 3533775"/>
              <a:gd name="connsiteX2" fmla="*/ 1019619 w 8391969"/>
              <a:gd name="connsiteY2" fmla="*/ 2447925 h 3533775"/>
              <a:gd name="connsiteX3" fmla="*/ 810069 w 8391969"/>
              <a:gd name="connsiteY3" fmla="*/ 2466975 h 3533775"/>
              <a:gd name="connsiteX4" fmla="*/ 448119 w 8391969"/>
              <a:gd name="connsiteY4" fmla="*/ 2514600 h 3533775"/>
              <a:gd name="connsiteX5" fmla="*/ 257619 w 8391969"/>
              <a:gd name="connsiteY5" fmla="*/ 2066925 h 3533775"/>
              <a:gd name="connsiteX6" fmla="*/ 143319 w 8391969"/>
              <a:gd name="connsiteY6" fmla="*/ 1733550 h 3533775"/>
              <a:gd name="connsiteX7" fmla="*/ 29019 w 8391969"/>
              <a:gd name="connsiteY7" fmla="*/ 1457325 h 3533775"/>
              <a:gd name="connsiteX8" fmla="*/ 446 w 8391969"/>
              <a:gd name="connsiteY8" fmla="*/ 1219201 h 3533775"/>
              <a:gd name="connsiteX9" fmla="*/ 48069 w 8391969"/>
              <a:gd name="connsiteY9" fmla="*/ 1133475 h 3533775"/>
              <a:gd name="connsiteX10" fmla="*/ 333819 w 8391969"/>
              <a:gd name="connsiteY10" fmla="*/ 762000 h 3533775"/>
              <a:gd name="connsiteX11" fmla="*/ 305244 w 8391969"/>
              <a:gd name="connsiteY11" fmla="*/ 542925 h 3533775"/>
              <a:gd name="connsiteX12" fmla="*/ 1381569 w 8391969"/>
              <a:gd name="connsiteY12" fmla="*/ 419100 h 3533775"/>
              <a:gd name="connsiteX13" fmla="*/ 2991294 w 8391969"/>
              <a:gd name="connsiteY13" fmla="*/ 171450 h 3533775"/>
              <a:gd name="connsiteX14" fmla="*/ 3038919 w 8391969"/>
              <a:gd name="connsiteY14" fmla="*/ 276225 h 3533775"/>
              <a:gd name="connsiteX15" fmla="*/ 5143944 w 8391969"/>
              <a:gd name="connsiteY15" fmla="*/ 0 h 3533775"/>
              <a:gd name="connsiteX16" fmla="*/ 5458269 w 8391969"/>
              <a:gd name="connsiteY16" fmla="*/ 285750 h 3533775"/>
              <a:gd name="connsiteX17" fmla="*/ 5486844 w 8391969"/>
              <a:gd name="connsiteY17" fmla="*/ 723901 h 3533775"/>
              <a:gd name="connsiteX18" fmla="*/ 5563044 w 8391969"/>
              <a:gd name="connsiteY18" fmla="*/ 733425 h 3533775"/>
              <a:gd name="connsiteX19" fmla="*/ 5724969 w 8391969"/>
              <a:gd name="connsiteY19" fmla="*/ 790575 h 3533775"/>
              <a:gd name="connsiteX20" fmla="*/ 5867844 w 8391969"/>
              <a:gd name="connsiteY20" fmla="*/ 828675 h 3533775"/>
              <a:gd name="connsiteX21" fmla="*/ 6020244 w 8391969"/>
              <a:gd name="connsiteY21" fmla="*/ 819151 h 3533775"/>
              <a:gd name="connsiteX22" fmla="*/ 6486969 w 8391969"/>
              <a:gd name="connsiteY22" fmla="*/ 962025 h 3533775"/>
              <a:gd name="connsiteX23" fmla="*/ 7134669 w 8391969"/>
              <a:gd name="connsiteY23" fmla="*/ 1390651 h 3533775"/>
              <a:gd name="connsiteX24" fmla="*/ 7410894 w 8391969"/>
              <a:gd name="connsiteY24" fmla="*/ 1543050 h 3533775"/>
              <a:gd name="connsiteX25" fmla="*/ 7915719 w 8391969"/>
              <a:gd name="connsiteY25" fmla="*/ 1857375 h 3533775"/>
              <a:gd name="connsiteX26" fmla="*/ 8391969 w 8391969"/>
              <a:gd name="connsiteY26" fmla="*/ 2181225 h 3533775"/>
              <a:gd name="connsiteX27" fmla="*/ 8249094 w 8391969"/>
              <a:gd name="connsiteY27" fmla="*/ 2428875 h 3533775"/>
              <a:gd name="connsiteX28" fmla="*/ 8039544 w 8391969"/>
              <a:gd name="connsiteY28" fmla="*/ 2524125 h 3533775"/>
              <a:gd name="connsiteX29" fmla="*/ 7706169 w 8391969"/>
              <a:gd name="connsiteY29" fmla="*/ 2581275 h 3533775"/>
              <a:gd name="connsiteX30" fmla="*/ 7582344 w 8391969"/>
              <a:gd name="connsiteY30" fmla="*/ 2581275 h 3533775"/>
              <a:gd name="connsiteX31" fmla="*/ 7287069 w 8391969"/>
              <a:gd name="connsiteY31" fmla="*/ 2514600 h 3533775"/>
              <a:gd name="connsiteX32" fmla="*/ 7039419 w 8391969"/>
              <a:gd name="connsiteY32" fmla="*/ 2533650 h 3533775"/>
              <a:gd name="connsiteX33" fmla="*/ 6877494 w 8391969"/>
              <a:gd name="connsiteY33" fmla="*/ 2609850 h 3533775"/>
              <a:gd name="connsiteX34" fmla="*/ 6686994 w 8391969"/>
              <a:gd name="connsiteY34" fmla="*/ 2676525 h 3533775"/>
              <a:gd name="connsiteX35" fmla="*/ 6544119 w 8391969"/>
              <a:gd name="connsiteY35" fmla="*/ 2867025 h 3533775"/>
              <a:gd name="connsiteX36" fmla="*/ 6429819 w 8391969"/>
              <a:gd name="connsiteY36" fmla="*/ 2933700 h 3533775"/>
              <a:gd name="connsiteX37" fmla="*/ 6039294 w 8391969"/>
              <a:gd name="connsiteY37" fmla="*/ 3019425 h 3533775"/>
              <a:gd name="connsiteX38" fmla="*/ 4486719 w 8391969"/>
              <a:gd name="connsiteY38" fmla="*/ 3419475 h 3533775"/>
              <a:gd name="connsiteX39" fmla="*/ 4010469 w 8391969"/>
              <a:gd name="connsiteY39" fmla="*/ 3533775 h 3533775"/>
              <a:gd name="connsiteX40" fmla="*/ 3619944 w 8391969"/>
              <a:gd name="connsiteY40" fmla="*/ 3486150 h 3533775"/>
              <a:gd name="connsiteX41" fmla="*/ 3343719 w 8391969"/>
              <a:gd name="connsiteY41" fmla="*/ 3190875 h 3533775"/>
              <a:gd name="connsiteX42" fmla="*/ 3077019 w 8391969"/>
              <a:gd name="connsiteY42" fmla="*/ 2733675 h 3533775"/>
              <a:gd name="connsiteX43" fmla="*/ 2876994 w 8391969"/>
              <a:gd name="connsiteY43" fmla="*/ 2371725 h 3533775"/>
              <a:gd name="connsiteX44" fmla="*/ 2829369 w 8391969"/>
              <a:gd name="connsiteY44" fmla="*/ 2266950 h 3533775"/>
              <a:gd name="connsiteX45" fmla="*/ 2800795 w 8391969"/>
              <a:gd name="connsiteY45" fmla="*/ 2276476 h 3533775"/>
              <a:gd name="connsiteX46" fmla="*/ 2734119 w 8391969"/>
              <a:gd name="connsiteY46" fmla="*/ 2200275 h 3533775"/>
              <a:gd name="connsiteX47" fmla="*/ 2553144 w 8391969"/>
              <a:gd name="connsiteY47" fmla="*/ 2247900 h 3533775"/>
              <a:gd name="connsiteX48" fmla="*/ 2438844 w 8391969"/>
              <a:gd name="connsiteY48" fmla="*/ 2314575 h 3533775"/>
              <a:gd name="connsiteX49" fmla="*/ 2391219 w 8391969"/>
              <a:gd name="connsiteY49" fmla="*/ 2428875 h 3533775"/>
              <a:gd name="connsiteX50" fmla="*/ 1372044 w 8391969"/>
              <a:gd name="connsiteY50" fmla="*/ 2571750 h 3533775"/>
              <a:gd name="connsiteX0" fmla="*/ 1372044 w 8391969"/>
              <a:gd name="connsiteY0" fmla="*/ 2571750 h 3533775"/>
              <a:gd name="connsiteX1" fmla="*/ 1200594 w 8391969"/>
              <a:gd name="connsiteY1" fmla="*/ 2457450 h 3533775"/>
              <a:gd name="connsiteX2" fmla="*/ 1019619 w 8391969"/>
              <a:gd name="connsiteY2" fmla="*/ 2447925 h 3533775"/>
              <a:gd name="connsiteX3" fmla="*/ 810069 w 8391969"/>
              <a:gd name="connsiteY3" fmla="*/ 2466975 h 3533775"/>
              <a:gd name="connsiteX4" fmla="*/ 448119 w 8391969"/>
              <a:gd name="connsiteY4" fmla="*/ 2514600 h 3533775"/>
              <a:gd name="connsiteX5" fmla="*/ 257619 w 8391969"/>
              <a:gd name="connsiteY5" fmla="*/ 2066925 h 3533775"/>
              <a:gd name="connsiteX6" fmla="*/ 143319 w 8391969"/>
              <a:gd name="connsiteY6" fmla="*/ 1733550 h 3533775"/>
              <a:gd name="connsiteX7" fmla="*/ 29019 w 8391969"/>
              <a:gd name="connsiteY7" fmla="*/ 1457325 h 3533775"/>
              <a:gd name="connsiteX8" fmla="*/ 446 w 8391969"/>
              <a:gd name="connsiteY8" fmla="*/ 1219201 h 3533775"/>
              <a:gd name="connsiteX9" fmla="*/ 48069 w 8391969"/>
              <a:gd name="connsiteY9" fmla="*/ 1133475 h 3533775"/>
              <a:gd name="connsiteX10" fmla="*/ 333819 w 8391969"/>
              <a:gd name="connsiteY10" fmla="*/ 762000 h 3533775"/>
              <a:gd name="connsiteX11" fmla="*/ 305244 w 8391969"/>
              <a:gd name="connsiteY11" fmla="*/ 542925 h 3533775"/>
              <a:gd name="connsiteX12" fmla="*/ 1391094 w 8391969"/>
              <a:gd name="connsiteY12" fmla="*/ 381000 h 3533775"/>
              <a:gd name="connsiteX13" fmla="*/ 2991294 w 8391969"/>
              <a:gd name="connsiteY13" fmla="*/ 171450 h 3533775"/>
              <a:gd name="connsiteX14" fmla="*/ 3038919 w 8391969"/>
              <a:gd name="connsiteY14" fmla="*/ 276225 h 3533775"/>
              <a:gd name="connsiteX15" fmla="*/ 5143944 w 8391969"/>
              <a:gd name="connsiteY15" fmla="*/ 0 h 3533775"/>
              <a:gd name="connsiteX16" fmla="*/ 5458269 w 8391969"/>
              <a:gd name="connsiteY16" fmla="*/ 285750 h 3533775"/>
              <a:gd name="connsiteX17" fmla="*/ 5486844 w 8391969"/>
              <a:gd name="connsiteY17" fmla="*/ 723901 h 3533775"/>
              <a:gd name="connsiteX18" fmla="*/ 5563044 w 8391969"/>
              <a:gd name="connsiteY18" fmla="*/ 733425 h 3533775"/>
              <a:gd name="connsiteX19" fmla="*/ 5724969 w 8391969"/>
              <a:gd name="connsiteY19" fmla="*/ 790575 h 3533775"/>
              <a:gd name="connsiteX20" fmla="*/ 5867844 w 8391969"/>
              <a:gd name="connsiteY20" fmla="*/ 828675 h 3533775"/>
              <a:gd name="connsiteX21" fmla="*/ 6020244 w 8391969"/>
              <a:gd name="connsiteY21" fmla="*/ 819151 h 3533775"/>
              <a:gd name="connsiteX22" fmla="*/ 6486969 w 8391969"/>
              <a:gd name="connsiteY22" fmla="*/ 962025 h 3533775"/>
              <a:gd name="connsiteX23" fmla="*/ 7134669 w 8391969"/>
              <a:gd name="connsiteY23" fmla="*/ 1390651 h 3533775"/>
              <a:gd name="connsiteX24" fmla="*/ 7410894 w 8391969"/>
              <a:gd name="connsiteY24" fmla="*/ 1543050 h 3533775"/>
              <a:gd name="connsiteX25" fmla="*/ 7915719 w 8391969"/>
              <a:gd name="connsiteY25" fmla="*/ 1857375 h 3533775"/>
              <a:gd name="connsiteX26" fmla="*/ 8391969 w 8391969"/>
              <a:gd name="connsiteY26" fmla="*/ 2181225 h 3533775"/>
              <a:gd name="connsiteX27" fmla="*/ 8249094 w 8391969"/>
              <a:gd name="connsiteY27" fmla="*/ 2428875 h 3533775"/>
              <a:gd name="connsiteX28" fmla="*/ 8039544 w 8391969"/>
              <a:gd name="connsiteY28" fmla="*/ 2524125 h 3533775"/>
              <a:gd name="connsiteX29" fmla="*/ 7706169 w 8391969"/>
              <a:gd name="connsiteY29" fmla="*/ 2581275 h 3533775"/>
              <a:gd name="connsiteX30" fmla="*/ 7582344 w 8391969"/>
              <a:gd name="connsiteY30" fmla="*/ 2581275 h 3533775"/>
              <a:gd name="connsiteX31" fmla="*/ 7287069 w 8391969"/>
              <a:gd name="connsiteY31" fmla="*/ 2514600 h 3533775"/>
              <a:gd name="connsiteX32" fmla="*/ 7039419 w 8391969"/>
              <a:gd name="connsiteY32" fmla="*/ 2533650 h 3533775"/>
              <a:gd name="connsiteX33" fmla="*/ 6877494 w 8391969"/>
              <a:gd name="connsiteY33" fmla="*/ 2609850 h 3533775"/>
              <a:gd name="connsiteX34" fmla="*/ 6686994 w 8391969"/>
              <a:gd name="connsiteY34" fmla="*/ 2676525 h 3533775"/>
              <a:gd name="connsiteX35" fmla="*/ 6544119 w 8391969"/>
              <a:gd name="connsiteY35" fmla="*/ 2867025 h 3533775"/>
              <a:gd name="connsiteX36" fmla="*/ 6429819 w 8391969"/>
              <a:gd name="connsiteY36" fmla="*/ 2933700 h 3533775"/>
              <a:gd name="connsiteX37" fmla="*/ 6039294 w 8391969"/>
              <a:gd name="connsiteY37" fmla="*/ 3019425 h 3533775"/>
              <a:gd name="connsiteX38" fmla="*/ 4486719 w 8391969"/>
              <a:gd name="connsiteY38" fmla="*/ 3419475 h 3533775"/>
              <a:gd name="connsiteX39" fmla="*/ 4010469 w 8391969"/>
              <a:gd name="connsiteY39" fmla="*/ 3533775 h 3533775"/>
              <a:gd name="connsiteX40" fmla="*/ 3619944 w 8391969"/>
              <a:gd name="connsiteY40" fmla="*/ 3486150 h 3533775"/>
              <a:gd name="connsiteX41" fmla="*/ 3343719 w 8391969"/>
              <a:gd name="connsiteY41" fmla="*/ 3190875 h 3533775"/>
              <a:gd name="connsiteX42" fmla="*/ 3077019 w 8391969"/>
              <a:gd name="connsiteY42" fmla="*/ 2733675 h 3533775"/>
              <a:gd name="connsiteX43" fmla="*/ 2876994 w 8391969"/>
              <a:gd name="connsiteY43" fmla="*/ 2371725 h 3533775"/>
              <a:gd name="connsiteX44" fmla="*/ 2829369 w 8391969"/>
              <a:gd name="connsiteY44" fmla="*/ 2266950 h 3533775"/>
              <a:gd name="connsiteX45" fmla="*/ 2800795 w 8391969"/>
              <a:gd name="connsiteY45" fmla="*/ 2276476 h 3533775"/>
              <a:gd name="connsiteX46" fmla="*/ 2734119 w 8391969"/>
              <a:gd name="connsiteY46" fmla="*/ 2200275 h 3533775"/>
              <a:gd name="connsiteX47" fmla="*/ 2553144 w 8391969"/>
              <a:gd name="connsiteY47" fmla="*/ 2247900 h 3533775"/>
              <a:gd name="connsiteX48" fmla="*/ 2438844 w 8391969"/>
              <a:gd name="connsiteY48" fmla="*/ 2314575 h 3533775"/>
              <a:gd name="connsiteX49" fmla="*/ 2391219 w 8391969"/>
              <a:gd name="connsiteY49" fmla="*/ 2428875 h 3533775"/>
              <a:gd name="connsiteX50" fmla="*/ 1372044 w 8391969"/>
              <a:gd name="connsiteY50" fmla="*/ 2571750 h 3533775"/>
              <a:gd name="connsiteX0" fmla="*/ 1400235 w 8420160"/>
              <a:gd name="connsiteY0" fmla="*/ 2571750 h 3533775"/>
              <a:gd name="connsiteX1" fmla="*/ 1228785 w 8420160"/>
              <a:gd name="connsiteY1" fmla="*/ 2457450 h 3533775"/>
              <a:gd name="connsiteX2" fmla="*/ 1047810 w 8420160"/>
              <a:gd name="connsiteY2" fmla="*/ 2447925 h 3533775"/>
              <a:gd name="connsiteX3" fmla="*/ 838260 w 8420160"/>
              <a:gd name="connsiteY3" fmla="*/ 2466975 h 3533775"/>
              <a:gd name="connsiteX4" fmla="*/ 476310 w 8420160"/>
              <a:gd name="connsiteY4" fmla="*/ 2514600 h 3533775"/>
              <a:gd name="connsiteX5" fmla="*/ 285810 w 8420160"/>
              <a:gd name="connsiteY5" fmla="*/ 2066925 h 3533775"/>
              <a:gd name="connsiteX6" fmla="*/ 171510 w 8420160"/>
              <a:gd name="connsiteY6" fmla="*/ 1733550 h 3533775"/>
              <a:gd name="connsiteX7" fmla="*/ 57210 w 8420160"/>
              <a:gd name="connsiteY7" fmla="*/ 1457325 h 3533775"/>
              <a:gd name="connsiteX8" fmla="*/ 62 w 8420160"/>
              <a:gd name="connsiteY8" fmla="*/ 1257301 h 3533775"/>
              <a:gd name="connsiteX9" fmla="*/ 76260 w 8420160"/>
              <a:gd name="connsiteY9" fmla="*/ 1133475 h 3533775"/>
              <a:gd name="connsiteX10" fmla="*/ 362010 w 8420160"/>
              <a:gd name="connsiteY10" fmla="*/ 762000 h 3533775"/>
              <a:gd name="connsiteX11" fmla="*/ 333435 w 8420160"/>
              <a:gd name="connsiteY11" fmla="*/ 542925 h 3533775"/>
              <a:gd name="connsiteX12" fmla="*/ 1419285 w 8420160"/>
              <a:gd name="connsiteY12" fmla="*/ 381000 h 3533775"/>
              <a:gd name="connsiteX13" fmla="*/ 3019485 w 8420160"/>
              <a:gd name="connsiteY13" fmla="*/ 171450 h 3533775"/>
              <a:gd name="connsiteX14" fmla="*/ 3067110 w 8420160"/>
              <a:gd name="connsiteY14" fmla="*/ 276225 h 3533775"/>
              <a:gd name="connsiteX15" fmla="*/ 5172135 w 8420160"/>
              <a:gd name="connsiteY15" fmla="*/ 0 h 3533775"/>
              <a:gd name="connsiteX16" fmla="*/ 5486460 w 8420160"/>
              <a:gd name="connsiteY16" fmla="*/ 285750 h 3533775"/>
              <a:gd name="connsiteX17" fmla="*/ 5515035 w 8420160"/>
              <a:gd name="connsiteY17" fmla="*/ 723901 h 3533775"/>
              <a:gd name="connsiteX18" fmla="*/ 5591235 w 8420160"/>
              <a:gd name="connsiteY18" fmla="*/ 733425 h 3533775"/>
              <a:gd name="connsiteX19" fmla="*/ 5753160 w 8420160"/>
              <a:gd name="connsiteY19" fmla="*/ 790575 h 3533775"/>
              <a:gd name="connsiteX20" fmla="*/ 5896035 w 8420160"/>
              <a:gd name="connsiteY20" fmla="*/ 828675 h 3533775"/>
              <a:gd name="connsiteX21" fmla="*/ 6048435 w 8420160"/>
              <a:gd name="connsiteY21" fmla="*/ 819151 h 3533775"/>
              <a:gd name="connsiteX22" fmla="*/ 6515160 w 8420160"/>
              <a:gd name="connsiteY22" fmla="*/ 962025 h 3533775"/>
              <a:gd name="connsiteX23" fmla="*/ 7162860 w 8420160"/>
              <a:gd name="connsiteY23" fmla="*/ 1390651 h 3533775"/>
              <a:gd name="connsiteX24" fmla="*/ 7439085 w 8420160"/>
              <a:gd name="connsiteY24" fmla="*/ 1543050 h 3533775"/>
              <a:gd name="connsiteX25" fmla="*/ 7943910 w 8420160"/>
              <a:gd name="connsiteY25" fmla="*/ 1857375 h 3533775"/>
              <a:gd name="connsiteX26" fmla="*/ 8420160 w 8420160"/>
              <a:gd name="connsiteY26" fmla="*/ 2181225 h 3533775"/>
              <a:gd name="connsiteX27" fmla="*/ 8277285 w 8420160"/>
              <a:gd name="connsiteY27" fmla="*/ 2428875 h 3533775"/>
              <a:gd name="connsiteX28" fmla="*/ 8067735 w 8420160"/>
              <a:gd name="connsiteY28" fmla="*/ 2524125 h 3533775"/>
              <a:gd name="connsiteX29" fmla="*/ 7734360 w 8420160"/>
              <a:gd name="connsiteY29" fmla="*/ 2581275 h 3533775"/>
              <a:gd name="connsiteX30" fmla="*/ 7610535 w 8420160"/>
              <a:gd name="connsiteY30" fmla="*/ 2581275 h 3533775"/>
              <a:gd name="connsiteX31" fmla="*/ 7315260 w 8420160"/>
              <a:gd name="connsiteY31" fmla="*/ 2514600 h 3533775"/>
              <a:gd name="connsiteX32" fmla="*/ 7067610 w 8420160"/>
              <a:gd name="connsiteY32" fmla="*/ 2533650 h 3533775"/>
              <a:gd name="connsiteX33" fmla="*/ 6905685 w 8420160"/>
              <a:gd name="connsiteY33" fmla="*/ 2609850 h 3533775"/>
              <a:gd name="connsiteX34" fmla="*/ 6715185 w 8420160"/>
              <a:gd name="connsiteY34" fmla="*/ 2676525 h 3533775"/>
              <a:gd name="connsiteX35" fmla="*/ 6572310 w 8420160"/>
              <a:gd name="connsiteY35" fmla="*/ 2867025 h 3533775"/>
              <a:gd name="connsiteX36" fmla="*/ 6458010 w 8420160"/>
              <a:gd name="connsiteY36" fmla="*/ 2933700 h 3533775"/>
              <a:gd name="connsiteX37" fmla="*/ 6067485 w 8420160"/>
              <a:gd name="connsiteY37" fmla="*/ 3019425 h 3533775"/>
              <a:gd name="connsiteX38" fmla="*/ 4514910 w 8420160"/>
              <a:gd name="connsiteY38" fmla="*/ 3419475 h 3533775"/>
              <a:gd name="connsiteX39" fmla="*/ 4038660 w 8420160"/>
              <a:gd name="connsiteY39" fmla="*/ 3533775 h 3533775"/>
              <a:gd name="connsiteX40" fmla="*/ 3648135 w 8420160"/>
              <a:gd name="connsiteY40" fmla="*/ 3486150 h 3533775"/>
              <a:gd name="connsiteX41" fmla="*/ 3371910 w 8420160"/>
              <a:gd name="connsiteY41" fmla="*/ 3190875 h 3533775"/>
              <a:gd name="connsiteX42" fmla="*/ 3105210 w 8420160"/>
              <a:gd name="connsiteY42" fmla="*/ 2733675 h 3533775"/>
              <a:gd name="connsiteX43" fmla="*/ 2905185 w 8420160"/>
              <a:gd name="connsiteY43" fmla="*/ 2371725 h 3533775"/>
              <a:gd name="connsiteX44" fmla="*/ 2857560 w 8420160"/>
              <a:gd name="connsiteY44" fmla="*/ 2266950 h 3533775"/>
              <a:gd name="connsiteX45" fmla="*/ 2828986 w 8420160"/>
              <a:gd name="connsiteY45" fmla="*/ 2276476 h 3533775"/>
              <a:gd name="connsiteX46" fmla="*/ 2762310 w 8420160"/>
              <a:gd name="connsiteY46" fmla="*/ 2200275 h 3533775"/>
              <a:gd name="connsiteX47" fmla="*/ 2581335 w 8420160"/>
              <a:gd name="connsiteY47" fmla="*/ 2247900 h 3533775"/>
              <a:gd name="connsiteX48" fmla="*/ 2467035 w 8420160"/>
              <a:gd name="connsiteY48" fmla="*/ 2314575 h 3533775"/>
              <a:gd name="connsiteX49" fmla="*/ 2419410 w 8420160"/>
              <a:gd name="connsiteY49" fmla="*/ 2428875 h 3533775"/>
              <a:gd name="connsiteX50" fmla="*/ 1400235 w 8420160"/>
              <a:gd name="connsiteY50" fmla="*/ 2571750 h 353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420160" h="3533775">
                <a:moveTo>
                  <a:pt x="1400235" y="2571750"/>
                </a:moveTo>
                <a:lnTo>
                  <a:pt x="1228785" y="2457450"/>
                </a:lnTo>
                <a:lnTo>
                  <a:pt x="1047810" y="2447925"/>
                </a:lnTo>
                <a:lnTo>
                  <a:pt x="838260" y="2466975"/>
                </a:lnTo>
                <a:lnTo>
                  <a:pt x="476310" y="2514600"/>
                </a:lnTo>
                <a:cubicBezTo>
                  <a:pt x="368360" y="2371725"/>
                  <a:pt x="336610" y="2314575"/>
                  <a:pt x="285810" y="2066925"/>
                </a:cubicBezTo>
                <a:lnTo>
                  <a:pt x="171510" y="1733550"/>
                </a:lnTo>
                <a:lnTo>
                  <a:pt x="57210" y="1457325"/>
                </a:lnTo>
                <a:cubicBezTo>
                  <a:pt x="39748" y="1366838"/>
                  <a:pt x="1649" y="1309688"/>
                  <a:pt x="62" y="1257301"/>
                </a:cubicBezTo>
                <a:cubicBezTo>
                  <a:pt x="-1525" y="1204914"/>
                  <a:pt x="27048" y="1204913"/>
                  <a:pt x="76260" y="1133475"/>
                </a:cubicBezTo>
                <a:lnTo>
                  <a:pt x="362010" y="762000"/>
                </a:lnTo>
                <a:lnTo>
                  <a:pt x="333435" y="542925"/>
                </a:lnTo>
                <a:lnTo>
                  <a:pt x="1419285" y="381000"/>
                </a:lnTo>
                <a:lnTo>
                  <a:pt x="3019485" y="171450"/>
                </a:lnTo>
                <a:lnTo>
                  <a:pt x="3067110" y="276225"/>
                </a:lnTo>
                <a:lnTo>
                  <a:pt x="5172135" y="0"/>
                </a:lnTo>
                <a:cubicBezTo>
                  <a:pt x="5359460" y="47625"/>
                  <a:pt x="5442010" y="142875"/>
                  <a:pt x="5486460" y="285750"/>
                </a:cubicBezTo>
                <a:cubicBezTo>
                  <a:pt x="5518210" y="419100"/>
                  <a:pt x="5540435" y="633413"/>
                  <a:pt x="5515035" y="723901"/>
                </a:cubicBezTo>
                <a:cubicBezTo>
                  <a:pt x="5489635" y="814389"/>
                  <a:pt x="5576948" y="711200"/>
                  <a:pt x="5591235" y="733425"/>
                </a:cubicBezTo>
                <a:lnTo>
                  <a:pt x="5753160" y="790575"/>
                </a:lnTo>
                <a:lnTo>
                  <a:pt x="5896035" y="828675"/>
                </a:lnTo>
                <a:cubicBezTo>
                  <a:pt x="5905560" y="825500"/>
                  <a:pt x="6038910" y="822326"/>
                  <a:pt x="6048435" y="819151"/>
                </a:cubicBezTo>
                <a:lnTo>
                  <a:pt x="6515160" y="962025"/>
                </a:lnTo>
                <a:cubicBezTo>
                  <a:pt x="6623110" y="1104900"/>
                  <a:pt x="7054910" y="1247776"/>
                  <a:pt x="7162860" y="1390651"/>
                </a:cubicBezTo>
                <a:lnTo>
                  <a:pt x="7439085" y="1543050"/>
                </a:lnTo>
                <a:cubicBezTo>
                  <a:pt x="7489885" y="1657350"/>
                  <a:pt x="7780398" y="1751013"/>
                  <a:pt x="7943910" y="1857375"/>
                </a:cubicBezTo>
                <a:cubicBezTo>
                  <a:pt x="8107423" y="1963738"/>
                  <a:pt x="8204260" y="2051050"/>
                  <a:pt x="8420160" y="2181225"/>
                </a:cubicBezTo>
                <a:cubicBezTo>
                  <a:pt x="8340785" y="2409825"/>
                  <a:pt x="8347135" y="2362200"/>
                  <a:pt x="8277285" y="2428875"/>
                </a:cubicBezTo>
                <a:lnTo>
                  <a:pt x="8067735" y="2524125"/>
                </a:lnTo>
                <a:lnTo>
                  <a:pt x="7734360" y="2581275"/>
                </a:lnTo>
                <a:lnTo>
                  <a:pt x="7610535" y="2581275"/>
                </a:lnTo>
                <a:lnTo>
                  <a:pt x="7315260" y="2514600"/>
                </a:lnTo>
                <a:lnTo>
                  <a:pt x="7067610" y="2533650"/>
                </a:lnTo>
                <a:lnTo>
                  <a:pt x="6905685" y="2609850"/>
                </a:lnTo>
                <a:lnTo>
                  <a:pt x="6715185" y="2676525"/>
                </a:lnTo>
                <a:lnTo>
                  <a:pt x="6572310" y="2867025"/>
                </a:lnTo>
                <a:lnTo>
                  <a:pt x="6458010" y="2933700"/>
                </a:lnTo>
                <a:lnTo>
                  <a:pt x="6067485" y="3019425"/>
                </a:lnTo>
                <a:lnTo>
                  <a:pt x="4514910" y="3419475"/>
                </a:lnTo>
                <a:lnTo>
                  <a:pt x="4038660" y="3533775"/>
                </a:lnTo>
                <a:lnTo>
                  <a:pt x="3648135" y="3486150"/>
                </a:lnTo>
                <a:lnTo>
                  <a:pt x="3371910" y="3190875"/>
                </a:lnTo>
                <a:lnTo>
                  <a:pt x="3105210" y="2733675"/>
                </a:lnTo>
                <a:lnTo>
                  <a:pt x="2905185" y="2371725"/>
                </a:lnTo>
                <a:lnTo>
                  <a:pt x="2857560" y="2266950"/>
                </a:lnTo>
                <a:cubicBezTo>
                  <a:pt x="2838510" y="2263775"/>
                  <a:pt x="2848036" y="2279651"/>
                  <a:pt x="2828986" y="2276476"/>
                </a:cubicBezTo>
                <a:lnTo>
                  <a:pt x="2762310" y="2200275"/>
                </a:lnTo>
                <a:lnTo>
                  <a:pt x="2581335" y="2247900"/>
                </a:lnTo>
                <a:lnTo>
                  <a:pt x="2467035" y="2314575"/>
                </a:lnTo>
                <a:lnTo>
                  <a:pt x="2419410" y="2428875"/>
                </a:lnTo>
                <a:lnTo>
                  <a:pt x="1400235" y="2571750"/>
                </a:lnTo>
                <a:close/>
              </a:path>
            </a:pathLst>
          </a:custGeom>
          <a:solidFill>
            <a:srgbClr val="00B8FF">
              <a:alpha val="57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dirty="0" smtClean="0">
              <a:ln>
                <a:noFill/>
              </a:ln>
              <a:solidFill>
                <a:schemeClr val="bg1"/>
              </a:solidFill>
              <a:effectLst/>
              <a:latin typeface="Arial" charset="0"/>
              <a:cs typeface="Arial Unicode MS" charset="0"/>
            </a:endParaRPr>
          </a:p>
        </p:txBody>
      </p:sp>
      <p:sp>
        <p:nvSpPr>
          <p:cNvPr id="6" name="Figura a mano libera 5"/>
          <p:cNvSpPr/>
          <p:nvPr/>
        </p:nvSpPr>
        <p:spPr bwMode="auto">
          <a:xfrm>
            <a:off x="2247900" y="2174875"/>
            <a:ext cx="3670300" cy="1346200"/>
          </a:xfrm>
          <a:custGeom>
            <a:avLst/>
            <a:gdLst>
              <a:gd name="connsiteX0" fmla="*/ 3670300 w 3670300"/>
              <a:gd name="connsiteY0" fmla="*/ 895350 h 1346200"/>
              <a:gd name="connsiteX1" fmla="*/ 3670300 w 3670300"/>
              <a:gd name="connsiteY1" fmla="*/ 895350 h 1346200"/>
              <a:gd name="connsiteX2" fmla="*/ 3486150 w 3670300"/>
              <a:gd name="connsiteY2" fmla="*/ 650875 h 1346200"/>
              <a:gd name="connsiteX3" fmla="*/ 3327400 w 3670300"/>
              <a:gd name="connsiteY3" fmla="*/ 511175 h 1346200"/>
              <a:gd name="connsiteX4" fmla="*/ 3032125 w 3670300"/>
              <a:gd name="connsiteY4" fmla="*/ 365125 h 1346200"/>
              <a:gd name="connsiteX5" fmla="*/ 2692400 w 3670300"/>
              <a:gd name="connsiteY5" fmla="*/ 196850 h 1346200"/>
              <a:gd name="connsiteX6" fmla="*/ 2565400 w 3670300"/>
              <a:gd name="connsiteY6" fmla="*/ 66675 h 1346200"/>
              <a:gd name="connsiteX7" fmla="*/ 2419350 w 3670300"/>
              <a:gd name="connsiteY7" fmla="*/ 3175 h 1346200"/>
              <a:gd name="connsiteX8" fmla="*/ 2181225 w 3670300"/>
              <a:gd name="connsiteY8" fmla="*/ 0 h 1346200"/>
              <a:gd name="connsiteX9" fmla="*/ 2149475 w 3670300"/>
              <a:gd name="connsiteY9" fmla="*/ 0 h 1346200"/>
              <a:gd name="connsiteX10" fmla="*/ 1616075 w 3670300"/>
              <a:gd name="connsiteY10" fmla="*/ 22225 h 1346200"/>
              <a:gd name="connsiteX11" fmla="*/ 609600 w 3670300"/>
              <a:gd name="connsiteY11" fmla="*/ 73025 h 1346200"/>
              <a:gd name="connsiteX12" fmla="*/ 635000 w 3670300"/>
              <a:gd name="connsiteY12" fmla="*/ 180975 h 1346200"/>
              <a:gd name="connsiteX13" fmla="*/ 412750 w 3670300"/>
              <a:gd name="connsiteY13" fmla="*/ 209550 h 1346200"/>
              <a:gd name="connsiteX14" fmla="*/ 168275 w 3670300"/>
              <a:gd name="connsiteY14" fmla="*/ 130175 h 1346200"/>
              <a:gd name="connsiteX15" fmla="*/ 28575 w 3670300"/>
              <a:gd name="connsiteY15" fmla="*/ 212725 h 1346200"/>
              <a:gd name="connsiteX16" fmla="*/ 0 w 3670300"/>
              <a:gd name="connsiteY16" fmla="*/ 273050 h 1346200"/>
              <a:gd name="connsiteX17" fmla="*/ 85725 w 3670300"/>
              <a:gd name="connsiteY17" fmla="*/ 425450 h 1346200"/>
              <a:gd name="connsiteX18" fmla="*/ 330200 w 3670300"/>
              <a:gd name="connsiteY18" fmla="*/ 746125 h 1346200"/>
              <a:gd name="connsiteX19" fmla="*/ 488950 w 3670300"/>
              <a:gd name="connsiteY19" fmla="*/ 971550 h 1346200"/>
              <a:gd name="connsiteX20" fmla="*/ 606425 w 3670300"/>
              <a:gd name="connsiteY20" fmla="*/ 1149350 h 1346200"/>
              <a:gd name="connsiteX21" fmla="*/ 679450 w 3670300"/>
              <a:gd name="connsiteY21" fmla="*/ 1247775 h 1346200"/>
              <a:gd name="connsiteX22" fmla="*/ 828675 w 3670300"/>
              <a:gd name="connsiteY22" fmla="*/ 1225550 h 1346200"/>
              <a:gd name="connsiteX23" fmla="*/ 854075 w 3670300"/>
              <a:gd name="connsiteY23" fmla="*/ 1250950 h 1346200"/>
              <a:gd name="connsiteX24" fmla="*/ 854075 w 3670300"/>
              <a:gd name="connsiteY24" fmla="*/ 1346200 h 1346200"/>
              <a:gd name="connsiteX25" fmla="*/ 1765300 w 3670300"/>
              <a:gd name="connsiteY25" fmla="*/ 1228725 h 1346200"/>
              <a:gd name="connsiteX26" fmla="*/ 1765300 w 3670300"/>
              <a:gd name="connsiteY26" fmla="*/ 1181100 h 1346200"/>
              <a:gd name="connsiteX27" fmla="*/ 1822450 w 3670300"/>
              <a:gd name="connsiteY27" fmla="*/ 1111250 h 1346200"/>
              <a:gd name="connsiteX28" fmla="*/ 3670300 w 3670300"/>
              <a:gd name="connsiteY28" fmla="*/ 895350 h 134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70300" h="1346200">
                <a:moveTo>
                  <a:pt x="3670300" y="895350"/>
                </a:moveTo>
                <a:lnTo>
                  <a:pt x="3670300" y="895350"/>
                </a:lnTo>
                <a:lnTo>
                  <a:pt x="3486150" y="650875"/>
                </a:lnTo>
                <a:lnTo>
                  <a:pt x="3327400" y="511175"/>
                </a:lnTo>
                <a:lnTo>
                  <a:pt x="3032125" y="365125"/>
                </a:lnTo>
                <a:lnTo>
                  <a:pt x="2692400" y="196850"/>
                </a:lnTo>
                <a:lnTo>
                  <a:pt x="2565400" y="66675"/>
                </a:lnTo>
                <a:lnTo>
                  <a:pt x="2419350" y="3175"/>
                </a:lnTo>
                <a:lnTo>
                  <a:pt x="2181225" y="0"/>
                </a:lnTo>
                <a:lnTo>
                  <a:pt x="2149475" y="0"/>
                </a:lnTo>
                <a:lnTo>
                  <a:pt x="1616075" y="22225"/>
                </a:lnTo>
                <a:lnTo>
                  <a:pt x="609600" y="73025"/>
                </a:lnTo>
                <a:lnTo>
                  <a:pt x="635000" y="180975"/>
                </a:lnTo>
                <a:lnTo>
                  <a:pt x="412750" y="209550"/>
                </a:lnTo>
                <a:lnTo>
                  <a:pt x="168275" y="130175"/>
                </a:lnTo>
                <a:lnTo>
                  <a:pt x="28575" y="212725"/>
                </a:lnTo>
                <a:lnTo>
                  <a:pt x="0" y="273050"/>
                </a:lnTo>
                <a:lnTo>
                  <a:pt x="85725" y="425450"/>
                </a:lnTo>
                <a:lnTo>
                  <a:pt x="330200" y="746125"/>
                </a:lnTo>
                <a:lnTo>
                  <a:pt x="488950" y="971550"/>
                </a:lnTo>
                <a:lnTo>
                  <a:pt x="606425" y="1149350"/>
                </a:lnTo>
                <a:lnTo>
                  <a:pt x="679450" y="1247775"/>
                </a:lnTo>
                <a:lnTo>
                  <a:pt x="828675" y="1225550"/>
                </a:lnTo>
                <a:lnTo>
                  <a:pt x="854075" y="1250950"/>
                </a:lnTo>
                <a:lnTo>
                  <a:pt x="854075" y="1346200"/>
                </a:lnTo>
                <a:lnTo>
                  <a:pt x="1765300" y="1228725"/>
                </a:lnTo>
                <a:lnTo>
                  <a:pt x="1765300" y="1181100"/>
                </a:lnTo>
                <a:lnTo>
                  <a:pt x="1822450" y="1111250"/>
                </a:lnTo>
                <a:lnTo>
                  <a:pt x="3670300" y="895350"/>
                </a:lnTo>
                <a:close/>
              </a:path>
            </a:pathLst>
          </a:custGeom>
          <a:solidFill>
            <a:srgbClr val="00B8FF">
              <a:alpha val="43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11" name="Freccia circolare in su 10"/>
          <p:cNvSpPr/>
          <p:nvPr/>
        </p:nvSpPr>
        <p:spPr bwMode="auto">
          <a:xfrm rot="11902154">
            <a:off x="3598836" y="3219449"/>
            <a:ext cx="360040" cy="272356"/>
          </a:xfrm>
          <a:prstGeom prst="curved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13" name="Freccia circolare in su 12"/>
          <p:cNvSpPr/>
          <p:nvPr/>
        </p:nvSpPr>
        <p:spPr bwMode="auto">
          <a:xfrm rot="11902154">
            <a:off x="3201847" y="3269241"/>
            <a:ext cx="360040" cy="272356"/>
          </a:xfrm>
          <a:prstGeom prst="curved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621" y="5769649"/>
            <a:ext cx="1322307" cy="139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2637" y="5769649"/>
            <a:ext cx="1322307" cy="139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773" y="4768423"/>
            <a:ext cx="1322307" cy="139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CasellaDiTesto 19"/>
          <p:cNvSpPr txBox="1"/>
          <p:nvPr/>
        </p:nvSpPr>
        <p:spPr>
          <a:xfrm>
            <a:off x="3033685" y="360363"/>
            <a:ext cx="4040145" cy="636200"/>
          </a:xfrm>
          <a:prstGeom prst="rect">
            <a:avLst/>
          </a:prstGeom>
          <a:noFill/>
        </p:spPr>
        <p:txBody>
          <a:bodyPr wrap="none" rtlCol="0">
            <a:spAutoFit/>
          </a:bodyPr>
          <a:lstStyle/>
          <a:p>
            <a:r>
              <a:rPr lang="it-IT" sz="2000" b="1" dirty="0" smtClean="0">
                <a:solidFill>
                  <a:srgbClr val="003366"/>
                </a:solidFill>
                <a:latin typeface="+mj-lt"/>
              </a:rPr>
              <a:t>QUADRO PROGETTUALE DEFINITIVO</a:t>
            </a:r>
          </a:p>
          <a:p>
            <a:r>
              <a:rPr lang="it-IT" dirty="0" smtClean="0">
                <a:solidFill>
                  <a:srgbClr val="003366"/>
                </a:solidFill>
                <a:latin typeface="+mj-lt"/>
              </a:rPr>
              <a:t>Il funzionamento della cassa</a:t>
            </a:r>
            <a:endParaRPr lang="it-IT" dirty="0">
              <a:solidFill>
                <a:srgbClr val="003366"/>
              </a:solidFill>
              <a:latin typeface="+mj-lt"/>
            </a:endParaRPr>
          </a:p>
        </p:txBody>
      </p:sp>
      <p:sp>
        <p:nvSpPr>
          <p:cNvPr id="21"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26693412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p:cNvSpPr>
            <a:spLocks noGrp="1"/>
          </p:cNvSpPr>
          <p:nvPr>
            <p:ph type="title"/>
          </p:nvPr>
        </p:nvSpPr>
        <p:spPr>
          <a:xfrm>
            <a:off x="5184775" y="1187451"/>
            <a:ext cx="4679950" cy="1008062"/>
          </a:xfrm>
          <a:ln>
            <a:solidFill>
              <a:schemeClr val="accent2">
                <a:lumMod val="75000"/>
              </a:schemeClr>
            </a:solidFill>
          </a:ln>
        </p:spPr>
        <p:txBody>
          <a:bodyPr/>
          <a:lstStyle/>
          <a:p>
            <a:pPr>
              <a:defRPr/>
            </a:pPr>
            <a:r>
              <a:rPr lang="it-IT" sz="2000" b="1" dirty="0">
                <a:solidFill>
                  <a:srgbClr val="002060"/>
                </a:solidFill>
                <a:latin typeface="+mn-lt"/>
                <a:cs typeface="Arial" pitchFamily="34" charset="0"/>
              </a:rPr>
              <a:t>Forma stretta ed allungata</a:t>
            </a:r>
            <a:br>
              <a:rPr lang="it-IT" sz="2000" b="1" dirty="0">
                <a:solidFill>
                  <a:srgbClr val="002060"/>
                </a:solidFill>
                <a:latin typeface="+mn-lt"/>
                <a:cs typeface="Arial" pitchFamily="34" charset="0"/>
              </a:rPr>
            </a:br>
            <a:r>
              <a:rPr lang="it-IT" sz="2000" b="1" dirty="0">
                <a:solidFill>
                  <a:srgbClr val="002060"/>
                </a:solidFill>
                <a:latin typeface="+mn-lt"/>
                <a:cs typeface="Arial" pitchFamily="34" charset="0"/>
              </a:rPr>
              <a:t>sottobacini pressoché paralleli sino alla loro confluenza in città</a:t>
            </a:r>
          </a:p>
        </p:txBody>
      </p:sp>
      <p:sp>
        <p:nvSpPr>
          <p:cNvPr id="14340" name="Rettangolo 5"/>
          <p:cNvSpPr>
            <a:spLocks noChangeArrowheads="1"/>
          </p:cNvSpPr>
          <p:nvPr/>
        </p:nvSpPr>
        <p:spPr bwMode="auto">
          <a:xfrm>
            <a:off x="5184775" y="2339976"/>
            <a:ext cx="4679950" cy="1380498"/>
          </a:xfrm>
          <a:prstGeom prst="rect">
            <a:avLst/>
          </a:prstGeom>
          <a:noFill/>
          <a:ln w="9525">
            <a:solidFill>
              <a:schemeClr val="accent1">
                <a:lumMod val="50000"/>
              </a:schemeClr>
            </a:solidFill>
            <a:miter lim="800000"/>
            <a:headEnd/>
            <a:tailEnd/>
          </a:ln>
        </p:spPr>
        <p:txBody>
          <a:bodyPr lIns="91430" tIns="45716" rIns="91430" bIns="45716">
            <a:spAutoFit/>
          </a:bodyPr>
          <a:lstStyle/>
          <a:p>
            <a:pPr algn="ctr">
              <a:defRPr/>
            </a:pPr>
            <a:r>
              <a:rPr lang="it-IT" b="1" dirty="0">
                <a:solidFill>
                  <a:schemeClr val="accent1">
                    <a:lumMod val="50000"/>
                  </a:schemeClr>
                </a:solidFill>
                <a:latin typeface="+mn-lt"/>
                <a:cs typeface="Arial" pitchFamily="34" charset="0"/>
              </a:rPr>
              <a:t>Non necessariamente</a:t>
            </a:r>
          </a:p>
          <a:p>
            <a:pPr algn="ctr">
              <a:defRPr/>
            </a:pPr>
            <a:r>
              <a:rPr lang="it-IT" b="1" dirty="0">
                <a:solidFill>
                  <a:schemeClr val="accent1">
                    <a:lumMod val="50000"/>
                  </a:schemeClr>
                </a:solidFill>
                <a:latin typeface="+mn-lt"/>
                <a:cs typeface="Arial" pitchFamily="34" charset="0"/>
              </a:rPr>
              <a:t>sollecitati da eventi meteorici </a:t>
            </a:r>
            <a:r>
              <a:rPr lang="it-IT" b="1" u="sng" dirty="0">
                <a:solidFill>
                  <a:schemeClr val="accent1">
                    <a:lumMod val="50000"/>
                  </a:schemeClr>
                </a:solidFill>
                <a:latin typeface="+mn-lt"/>
                <a:cs typeface="Arial" pitchFamily="34" charset="0"/>
              </a:rPr>
              <a:t>contemporanei</a:t>
            </a:r>
            <a:r>
              <a:rPr lang="it-IT" b="1" dirty="0">
                <a:solidFill>
                  <a:schemeClr val="accent1">
                    <a:lumMod val="50000"/>
                  </a:schemeClr>
                </a:solidFill>
                <a:latin typeface="+mn-lt"/>
                <a:cs typeface="Arial" pitchFamily="34" charset="0"/>
              </a:rPr>
              <a:t> ed </a:t>
            </a:r>
            <a:r>
              <a:rPr lang="it-IT" b="1" u="sng" dirty="0">
                <a:solidFill>
                  <a:schemeClr val="accent1">
                    <a:lumMod val="50000"/>
                  </a:schemeClr>
                </a:solidFill>
                <a:latin typeface="+mn-lt"/>
                <a:cs typeface="Arial" pitchFamily="34" charset="0"/>
              </a:rPr>
              <a:t>uniformi</a:t>
            </a:r>
            <a:r>
              <a:rPr lang="it-IT" b="1" dirty="0">
                <a:solidFill>
                  <a:schemeClr val="accent1">
                    <a:lumMod val="50000"/>
                  </a:schemeClr>
                </a:solidFill>
                <a:latin typeface="+mn-lt"/>
                <a:cs typeface="Arial" pitchFamily="34" charset="0"/>
              </a:rPr>
              <a:t>.</a:t>
            </a:r>
          </a:p>
          <a:p>
            <a:pPr algn="ctr">
              <a:defRPr/>
            </a:pPr>
            <a:r>
              <a:rPr lang="it-IT" b="1" dirty="0">
                <a:solidFill>
                  <a:schemeClr val="accent1">
                    <a:lumMod val="50000"/>
                  </a:schemeClr>
                </a:solidFill>
                <a:latin typeface="+mn-lt"/>
                <a:cs typeface="Arial" pitchFamily="34" charset="0"/>
              </a:rPr>
              <a:t>anche a causa delle considerevoli altitudini dello </a:t>
            </a:r>
            <a:r>
              <a:rPr lang="it-IT" b="1" u="sng" dirty="0">
                <a:solidFill>
                  <a:schemeClr val="accent1">
                    <a:lumMod val="75000"/>
                  </a:schemeClr>
                </a:solidFill>
                <a:latin typeface="+mn-lt"/>
                <a:cs typeface="Arial" pitchFamily="34" charset="0"/>
              </a:rPr>
              <a:t>spartiacque interno</a:t>
            </a:r>
          </a:p>
        </p:txBody>
      </p:sp>
      <p:pic>
        <p:nvPicPr>
          <p:cNvPr id="1434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9" y="1187451"/>
            <a:ext cx="477202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o 15"/>
          <p:cNvGrpSpPr>
            <a:grpSpLocks/>
          </p:cNvGrpSpPr>
          <p:nvPr/>
        </p:nvGrpSpPr>
        <p:grpSpPr bwMode="auto">
          <a:xfrm>
            <a:off x="5111751" y="3851278"/>
            <a:ext cx="4608513" cy="926114"/>
            <a:chOff x="5112320" y="3851845"/>
            <a:chExt cx="4608512" cy="925982"/>
          </a:xfrm>
        </p:grpSpPr>
        <p:sp>
          <p:nvSpPr>
            <p:cNvPr id="13327" name="Rettangolo 6"/>
            <p:cNvSpPr>
              <a:spLocks noChangeArrowheads="1"/>
            </p:cNvSpPr>
            <p:nvPr/>
          </p:nvSpPr>
          <p:spPr bwMode="auto">
            <a:xfrm>
              <a:off x="5112320" y="4427909"/>
              <a:ext cx="4608512" cy="349918"/>
            </a:xfrm>
            <a:prstGeom prst="rect">
              <a:avLst/>
            </a:prstGeom>
            <a:solidFill>
              <a:srgbClr val="00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altLang="it-IT" b="1">
                  <a:solidFill>
                    <a:srgbClr val="FFFF00"/>
                  </a:solidFill>
                  <a:latin typeface="+mn-lt"/>
                  <a:cs typeface="Arial" pitchFamily="34" charset="0"/>
                </a:rPr>
                <a:t>DUE ONDE DI PIENA DISTINTE </a:t>
              </a:r>
            </a:p>
          </p:txBody>
        </p:sp>
        <p:sp>
          <p:nvSpPr>
            <p:cNvPr id="9" name="Freccia a destra con strisce 8"/>
            <p:cNvSpPr/>
            <p:nvPr/>
          </p:nvSpPr>
          <p:spPr bwMode="auto">
            <a:xfrm rot="5400000">
              <a:off x="7199917" y="3780372"/>
              <a:ext cx="504753" cy="647700"/>
            </a:xfrm>
            <a:prstGeom prst="stripedRightArrow">
              <a:avLst>
                <a:gd name="adj1" fmla="val 28773"/>
                <a:gd name="adj2" fmla="val 46209"/>
              </a:avLst>
            </a:prstGeom>
            <a:solidFill>
              <a:srgbClr val="FFFF00"/>
            </a:solidFill>
            <a:ln w="9525" cap="flat" cmpd="sng" algn="ctr">
              <a:solidFill>
                <a:schemeClr val="tx1"/>
              </a:solidFill>
              <a:prstDash val="solid"/>
              <a:round/>
              <a:headEnd type="none" w="med" len="med"/>
              <a:tailEnd type="none" w="med" len="med"/>
            </a:ln>
            <a:effectLst/>
            <a:extLst/>
          </p:spPr>
          <p:txBody>
            <a:bodyPr/>
            <a:lstStyle/>
            <a:p>
              <a:pPr hangingPunct="0">
                <a:lnSpc>
                  <a:spcPct val="93000"/>
                </a:lnSpc>
                <a:buClr>
                  <a:srgbClr val="000000"/>
                </a:buClr>
                <a:buSzPct val="100000"/>
                <a:buFont typeface="Times New Roman" pitchFamily="16" charset="0"/>
                <a:buNone/>
                <a:defRPr/>
              </a:pPr>
              <a:endParaRPr lang="it-IT">
                <a:latin typeface="+mn-lt"/>
                <a:cs typeface="Arial" pitchFamily="34" charset="0"/>
              </a:endParaRPr>
            </a:p>
          </p:txBody>
        </p:sp>
      </p:grpSp>
      <p:grpSp>
        <p:nvGrpSpPr>
          <p:cNvPr id="3" name="Gruppo 14"/>
          <p:cNvGrpSpPr>
            <a:grpSpLocks/>
          </p:cNvGrpSpPr>
          <p:nvPr/>
        </p:nvGrpSpPr>
        <p:grpSpPr bwMode="auto">
          <a:xfrm>
            <a:off x="5184775" y="5148266"/>
            <a:ext cx="4533900" cy="1656960"/>
            <a:chOff x="5184328" y="5147989"/>
            <a:chExt cx="4534669" cy="1657725"/>
          </a:xfrm>
        </p:grpSpPr>
        <p:sp>
          <p:nvSpPr>
            <p:cNvPr id="13323" name="Rettangolo 7"/>
            <p:cNvSpPr>
              <a:spLocks noChangeArrowheads="1"/>
            </p:cNvSpPr>
            <p:nvPr/>
          </p:nvSpPr>
          <p:spPr bwMode="auto">
            <a:xfrm>
              <a:off x="5184328" y="5940077"/>
              <a:ext cx="4534669" cy="8656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it-IT" altLang="it-IT" b="1">
                  <a:solidFill>
                    <a:srgbClr val="FF0000"/>
                  </a:solidFill>
                  <a:latin typeface="+mn-lt"/>
                  <a:cs typeface="Arial" pitchFamily="34" charset="0"/>
                </a:rPr>
                <a:t>eventuale </a:t>
              </a:r>
              <a:r>
                <a:rPr lang="it-IT" altLang="it-IT" b="1" u="sng">
                  <a:solidFill>
                    <a:srgbClr val="C00000"/>
                  </a:solidFill>
                  <a:latin typeface="+mn-lt"/>
                  <a:cs typeface="Arial" pitchFamily="34" charset="0"/>
                </a:rPr>
                <a:t>coincidenza temporale </a:t>
              </a:r>
              <a:r>
                <a:rPr lang="it-IT" altLang="it-IT" b="1">
                  <a:solidFill>
                    <a:srgbClr val="FF0000"/>
                  </a:solidFill>
                  <a:latin typeface="+mn-lt"/>
                  <a:cs typeface="Arial" pitchFamily="34" charset="0"/>
                </a:rPr>
                <a:t>dei due colmi di piena alla confluenza proprio nel tratto cittadino</a:t>
              </a:r>
            </a:p>
          </p:txBody>
        </p:sp>
        <p:pic>
          <p:nvPicPr>
            <p:cNvPr id="13324" name="Picture 10" descr="C:\Users\I\AppData\Local\Microsoft\Windows\Temporary Internet Files\Content.IE5\3HP5KDOM\attent03[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400" y="5147989"/>
              <a:ext cx="863994" cy="718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0" descr="C:\Users\I\AppData\Local\Microsoft\Windows\Temporary Internet Files\Content.IE5\3HP5KDOM\attent03[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8544" y="5147989"/>
              <a:ext cx="863994" cy="718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Picture 10" descr="C:\Users\I\AppData\Local\Microsoft\Windows\Temporary Internet Files\Content.IE5\3HP5KDOM\attent03[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4688" y="5147989"/>
              <a:ext cx="863994" cy="718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282" y="215241"/>
            <a:ext cx="2415150" cy="6229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Rectangle 2"/>
          <p:cNvSpPr txBox="1">
            <a:spLocks noChangeArrowheads="1"/>
          </p:cNvSpPr>
          <p:nvPr/>
        </p:nvSpPr>
        <p:spPr bwMode="auto">
          <a:xfrm>
            <a:off x="2983912" y="337444"/>
            <a:ext cx="6016840" cy="378565"/>
          </a:xfrm>
          <a:prstGeom prst="rect">
            <a:avLst/>
          </a:prstGeom>
          <a:noFill/>
          <a:extLst/>
        </p:spPr>
        <p:txBody>
          <a:bodyPr wrap="none" rtlCol="0">
            <a:spAutoFit/>
          </a:bodyPr>
          <a:lstStyle>
            <a:defPPr>
              <a:defRPr lang="en-GB"/>
            </a:defPPr>
            <a:lvl1pPr>
              <a:defRPr sz="2000" b="1">
                <a:solidFill>
                  <a:srgbClr val="003366"/>
                </a:solidFill>
                <a:latin typeface="+mj-lt"/>
              </a:defRPr>
            </a:lvl1pPr>
          </a:lstStyle>
          <a:p>
            <a:r>
              <a:rPr lang="it-IT" dirty="0" smtClean="0"/>
              <a:t>BACINI IDROGRAFICI DEI TORRENTI PARMA E BAGANZA</a:t>
            </a:r>
            <a:endParaRPr lang="it-IT" dirty="0"/>
          </a:p>
        </p:txBody>
      </p:sp>
      <p:sp>
        <p:nvSpPr>
          <p:cNvPr id="17"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285620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animEffect transition="in" filter="fade">
                                      <p:cBhvr>
                                        <p:cTn id="7" dur="2000"/>
                                        <p:tgtEl>
                                          <p:spTgt spid="143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fade">
                                      <p:cBhvr>
                                        <p:cTn id="12" dur="2000"/>
                                        <p:tgtEl>
                                          <p:spTgt spid="143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fade">
                                      <p:cBhvr>
                                        <p:cTn id="17" dur="2000"/>
                                        <p:tgtEl>
                                          <p:spTgt spid="143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strips(downRight)">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P spid="143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ttangolo 6"/>
          <p:cNvSpPr/>
          <p:nvPr/>
        </p:nvSpPr>
        <p:spPr>
          <a:xfrm>
            <a:off x="360363" y="1166653"/>
            <a:ext cx="9360469" cy="550279"/>
          </a:xfrm>
          <a:prstGeom prst="rect">
            <a:avLst/>
          </a:prstGeom>
        </p:spPr>
        <p:txBody>
          <a:bodyPr wrap="square">
            <a:spAutoFit/>
          </a:bodyPr>
          <a:lstStyle/>
          <a:p>
            <a:pPr lvl="0" algn="just"/>
            <a:r>
              <a:rPr lang="it-IT" sz="1600" dirty="0">
                <a:solidFill>
                  <a:schemeClr val="tx1"/>
                </a:solidFill>
                <a:latin typeface="+mj-lt"/>
              </a:rPr>
              <a:t>N</a:t>
            </a:r>
            <a:r>
              <a:rPr lang="it-IT" sz="1600" dirty="0" smtClean="0">
                <a:solidFill>
                  <a:schemeClr val="tx1"/>
                </a:solidFill>
                <a:latin typeface="+mj-lt"/>
              </a:rPr>
              <a:t>ell’alveo </a:t>
            </a:r>
            <a:r>
              <a:rPr lang="it-IT" sz="1600" dirty="0">
                <a:solidFill>
                  <a:schemeClr val="tx1"/>
                </a:solidFill>
                <a:latin typeface="+mj-lt"/>
              </a:rPr>
              <a:t>defluisce una portata superiore a quella compatibile con le condizioni di valle: le luci di fondo del manufatto A </a:t>
            </a:r>
            <a:r>
              <a:rPr lang="it-IT" sz="1600" dirty="0" smtClean="0">
                <a:solidFill>
                  <a:schemeClr val="tx1"/>
                </a:solidFill>
                <a:latin typeface="+mj-lt"/>
              </a:rPr>
              <a:t>limitano: raggiunto il massimo livello nel Comparto 2, entrano in funzione gli sfioratori posti sul</a:t>
            </a:r>
            <a:endParaRPr lang="it-IT" sz="1600" dirty="0">
              <a:solidFill>
                <a:schemeClr val="tx1"/>
              </a:solidFill>
              <a:latin typeface="+mj-lt"/>
            </a:endParaRPr>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613" y="1691606"/>
            <a:ext cx="9675967"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ccia in su 1"/>
          <p:cNvSpPr/>
          <p:nvPr/>
        </p:nvSpPr>
        <p:spPr bwMode="auto">
          <a:xfrm rot="20176488">
            <a:off x="2835612" y="5640222"/>
            <a:ext cx="1173583" cy="1457262"/>
          </a:xfrm>
          <a:prstGeom prst="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10" name="Freccia in su 9"/>
          <p:cNvSpPr/>
          <p:nvPr/>
        </p:nvSpPr>
        <p:spPr bwMode="auto">
          <a:xfrm rot="20176488">
            <a:off x="1387634" y="2444559"/>
            <a:ext cx="360040" cy="936104"/>
          </a:xfrm>
          <a:prstGeom prst="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3" name="Figura a mano libera 2"/>
          <p:cNvSpPr/>
          <p:nvPr/>
        </p:nvSpPr>
        <p:spPr bwMode="auto">
          <a:xfrm>
            <a:off x="1076263" y="3219449"/>
            <a:ext cx="8420160" cy="3533775"/>
          </a:xfrm>
          <a:custGeom>
            <a:avLst/>
            <a:gdLst>
              <a:gd name="connsiteX0" fmla="*/ 1123950 w 8001000"/>
              <a:gd name="connsiteY0" fmla="*/ 2371725 h 3333750"/>
              <a:gd name="connsiteX1" fmla="*/ 952500 w 8001000"/>
              <a:gd name="connsiteY1" fmla="*/ 2257425 h 3333750"/>
              <a:gd name="connsiteX2" fmla="*/ 771525 w 8001000"/>
              <a:gd name="connsiteY2" fmla="*/ 2247900 h 3333750"/>
              <a:gd name="connsiteX3" fmla="*/ 561975 w 8001000"/>
              <a:gd name="connsiteY3" fmla="*/ 2266950 h 3333750"/>
              <a:gd name="connsiteX4" fmla="*/ 333375 w 8001000"/>
              <a:gd name="connsiteY4" fmla="*/ 2295525 h 3333750"/>
              <a:gd name="connsiteX5" fmla="*/ 152400 w 8001000"/>
              <a:gd name="connsiteY5" fmla="*/ 1619250 h 3333750"/>
              <a:gd name="connsiteX6" fmla="*/ 0 w 8001000"/>
              <a:gd name="connsiteY6" fmla="*/ 1304925 h 3333750"/>
              <a:gd name="connsiteX7" fmla="*/ 19050 w 8001000"/>
              <a:gd name="connsiteY7" fmla="*/ 1085850 h 3333750"/>
              <a:gd name="connsiteX8" fmla="*/ 200025 w 8001000"/>
              <a:gd name="connsiteY8" fmla="*/ 895350 h 3333750"/>
              <a:gd name="connsiteX9" fmla="*/ 276225 w 8001000"/>
              <a:gd name="connsiteY9" fmla="*/ 628650 h 3333750"/>
              <a:gd name="connsiteX10" fmla="*/ 209550 w 8001000"/>
              <a:gd name="connsiteY10" fmla="*/ 438150 h 3333750"/>
              <a:gd name="connsiteX11" fmla="*/ 1190625 w 8001000"/>
              <a:gd name="connsiteY11" fmla="*/ 371475 h 3333750"/>
              <a:gd name="connsiteX12" fmla="*/ 2724150 w 8001000"/>
              <a:gd name="connsiteY12" fmla="*/ 171450 h 3333750"/>
              <a:gd name="connsiteX13" fmla="*/ 2867025 w 8001000"/>
              <a:gd name="connsiteY13" fmla="*/ 257175 h 3333750"/>
              <a:gd name="connsiteX14" fmla="*/ 4933950 w 8001000"/>
              <a:gd name="connsiteY14" fmla="*/ 0 h 3333750"/>
              <a:gd name="connsiteX15" fmla="*/ 5029200 w 8001000"/>
              <a:gd name="connsiteY15" fmla="*/ 228600 h 3333750"/>
              <a:gd name="connsiteX16" fmla="*/ 5057775 w 8001000"/>
              <a:gd name="connsiteY16" fmla="*/ 628650 h 3333750"/>
              <a:gd name="connsiteX17" fmla="*/ 5172075 w 8001000"/>
              <a:gd name="connsiteY17" fmla="*/ 733425 h 3333750"/>
              <a:gd name="connsiteX18" fmla="*/ 5410200 w 8001000"/>
              <a:gd name="connsiteY18" fmla="*/ 809625 h 3333750"/>
              <a:gd name="connsiteX19" fmla="*/ 5991225 w 8001000"/>
              <a:gd name="connsiteY19" fmla="*/ 904875 h 3333750"/>
              <a:gd name="connsiteX20" fmla="*/ 6581775 w 8001000"/>
              <a:gd name="connsiteY20" fmla="*/ 1238250 h 3333750"/>
              <a:gd name="connsiteX21" fmla="*/ 7315200 w 8001000"/>
              <a:gd name="connsiteY21" fmla="*/ 1685925 h 3333750"/>
              <a:gd name="connsiteX22" fmla="*/ 7962900 w 8001000"/>
              <a:gd name="connsiteY22" fmla="*/ 2076450 h 3333750"/>
              <a:gd name="connsiteX23" fmla="*/ 8001000 w 8001000"/>
              <a:gd name="connsiteY23" fmla="*/ 2228850 h 3333750"/>
              <a:gd name="connsiteX24" fmla="*/ 7791450 w 8001000"/>
              <a:gd name="connsiteY24" fmla="*/ 2324100 h 3333750"/>
              <a:gd name="connsiteX25" fmla="*/ 7458075 w 8001000"/>
              <a:gd name="connsiteY25" fmla="*/ 2381250 h 3333750"/>
              <a:gd name="connsiteX26" fmla="*/ 7334250 w 8001000"/>
              <a:gd name="connsiteY26" fmla="*/ 2381250 h 3333750"/>
              <a:gd name="connsiteX27" fmla="*/ 7038975 w 8001000"/>
              <a:gd name="connsiteY27" fmla="*/ 2314575 h 3333750"/>
              <a:gd name="connsiteX28" fmla="*/ 6791325 w 8001000"/>
              <a:gd name="connsiteY28" fmla="*/ 2333625 h 3333750"/>
              <a:gd name="connsiteX29" fmla="*/ 6629400 w 8001000"/>
              <a:gd name="connsiteY29" fmla="*/ 2409825 h 3333750"/>
              <a:gd name="connsiteX30" fmla="*/ 6438900 w 8001000"/>
              <a:gd name="connsiteY30" fmla="*/ 2476500 h 3333750"/>
              <a:gd name="connsiteX31" fmla="*/ 6296025 w 8001000"/>
              <a:gd name="connsiteY31" fmla="*/ 2667000 h 3333750"/>
              <a:gd name="connsiteX32" fmla="*/ 6181725 w 8001000"/>
              <a:gd name="connsiteY32" fmla="*/ 2733675 h 3333750"/>
              <a:gd name="connsiteX33" fmla="*/ 5791200 w 8001000"/>
              <a:gd name="connsiteY33" fmla="*/ 2819400 h 3333750"/>
              <a:gd name="connsiteX34" fmla="*/ 4238625 w 8001000"/>
              <a:gd name="connsiteY34" fmla="*/ 3219450 h 3333750"/>
              <a:gd name="connsiteX35" fmla="*/ 3762375 w 8001000"/>
              <a:gd name="connsiteY35" fmla="*/ 3333750 h 3333750"/>
              <a:gd name="connsiteX36" fmla="*/ 3476625 w 8001000"/>
              <a:gd name="connsiteY36" fmla="*/ 3295650 h 3333750"/>
              <a:gd name="connsiteX37" fmla="*/ 3267075 w 8001000"/>
              <a:gd name="connsiteY37" fmla="*/ 2990850 h 3333750"/>
              <a:gd name="connsiteX38" fmla="*/ 2990850 w 8001000"/>
              <a:gd name="connsiteY38" fmla="*/ 2476500 h 3333750"/>
              <a:gd name="connsiteX39" fmla="*/ 2733675 w 8001000"/>
              <a:gd name="connsiteY39" fmla="*/ 2152650 h 3333750"/>
              <a:gd name="connsiteX40" fmla="*/ 2619375 w 8001000"/>
              <a:gd name="connsiteY40" fmla="*/ 2047875 h 3333750"/>
              <a:gd name="connsiteX41" fmla="*/ 2486025 w 8001000"/>
              <a:gd name="connsiteY41" fmla="*/ 2000250 h 3333750"/>
              <a:gd name="connsiteX42" fmla="*/ 2305050 w 8001000"/>
              <a:gd name="connsiteY42" fmla="*/ 2047875 h 3333750"/>
              <a:gd name="connsiteX43" fmla="*/ 2190750 w 8001000"/>
              <a:gd name="connsiteY43" fmla="*/ 2114550 h 3333750"/>
              <a:gd name="connsiteX44" fmla="*/ 2143125 w 8001000"/>
              <a:gd name="connsiteY44" fmla="*/ 2228850 h 3333750"/>
              <a:gd name="connsiteX45" fmla="*/ 1123950 w 8001000"/>
              <a:gd name="connsiteY45" fmla="*/ 2371725 h 3333750"/>
              <a:gd name="connsiteX0" fmla="*/ 1123950 w 8001000"/>
              <a:gd name="connsiteY0" fmla="*/ 2400300 h 3362325"/>
              <a:gd name="connsiteX1" fmla="*/ 952500 w 8001000"/>
              <a:gd name="connsiteY1" fmla="*/ 2286000 h 3362325"/>
              <a:gd name="connsiteX2" fmla="*/ 771525 w 8001000"/>
              <a:gd name="connsiteY2" fmla="*/ 2276475 h 3362325"/>
              <a:gd name="connsiteX3" fmla="*/ 561975 w 8001000"/>
              <a:gd name="connsiteY3" fmla="*/ 2295525 h 3362325"/>
              <a:gd name="connsiteX4" fmla="*/ 333375 w 8001000"/>
              <a:gd name="connsiteY4" fmla="*/ 2324100 h 3362325"/>
              <a:gd name="connsiteX5" fmla="*/ 152400 w 8001000"/>
              <a:gd name="connsiteY5" fmla="*/ 1647825 h 3362325"/>
              <a:gd name="connsiteX6" fmla="*/ 0 w 8001000"/>
              <a:gd name="connsiteY6" fmla="*/ 1333500 h 3362325"/>
              <a:gd name="connsiteX7" fmla="*/ 19050 w 8001000"/>
              <a:gd name="connsiteY7" fmla="*/ 1114425 h 3362325"/>
              <a:gd name="connsiteX8" fmla="*/ 200025 w 8001000"/>
              <a:gd name="connsiteY8" fmla="*/ 923925 h 3362325"/>
              <a:gd name="connsiteX9" fmla="*/ 276225 w 8001000"/>
              <a:gd name="connsiteY9" fmla="*/ 657225 h 3362325"/>
              <a:gd name="connsiteX10" fmla="*/ 209550 w 8001000"/>
              <a:gd name="connsiteY10" fmla="*/ 466725 h 3362325"/>
              <a:gd name="connsiteX11" fmla="*/ 1190625 w 8001000"/>
              <a:gd name="connsiteY11" fmla="*/ 400050 h 3362325"/>
              <a:gd name="connsiteX12" fmla="*/ 2743200 w 8001000"/>
              <a:gd name="connsiteY12" fmla="*/ 0 h 3362325"/>
              <a:gd name="connsiteX13" fmla="*/ 2867025 w 8001000"/>
              <a:gd name="connsiteY13" fmla="*/ 285750 h 3362325"/>
              <a:gd name="connsiteX14" fmla="*/ 4933950 w 8001000"/>
              <a:gd name="connsiteY14" fmla="*/ 28575 h 3362325"/>
              <a:gd name="connsiteX15" fmla="*/ 5029200 w 8001000"/>
              <a:gd name="connsiteY15" fmla="*/ 257175 h 3362325"/>
              <a:gd name="connsiteX16" fmla="*/ 5057775 w 8001000"/>
              <a:gd name="connsiteY16" fmla="*/ 657225 h 3362325"/>
              <a:gd name="connsiteX17" fmla="*/ 5172075 w 8001000"/>
              <a:gd name="connsiteY17" fmla="*/ 762000 h 3362325"/>
              <a:gd name="connsiteX18" fmla="*/ 5410200 w 8001000"/>
              <a:gd name="connsiteY18" fmla="*/ 838200 h 3362325"/>
              <a:gd name="connsiteX19" fmla="*/ 5991225 w 8001000"/>
              <a:gd name="connsiteY19" fmla="*/ 933450 h 3362325"/>
              <a:gd name="connsiteX20" fmla="*/ 6581775 w 8001000"/>
              <a:gd name="connsiteY20" fmla="*/ 1266825 h 3362325"/>
              <a:gd name="connsiteX21" fmla="*/ 7315200 w 8001000"/>
              <a:gd name="connsiteY21" fmla="*/ 1714500 h 3362325"/>
              <a:gd name="connsiteX22" fmla="*/ 7962900 w 8001000"/>
              <a:gd name="connsiteY22" fmla="*/ 2105025 h 3362325"/>
              <a:gd name="connsiteX23" fmla="*/ 8001000 w 8001000"/>
              <a:gd name="connsiteY23" fmla="*/ 2257425 h 3362325"/>
              <a:gd name="connsiteX24" fmla="*/ 7791450 w 8001000"/>
              <a:gd name="connsiteY24" fmla="*/ 2352675 h 3362325"/>
              <a:gd name="connsiteX25" fmla="*/ 7458075 w 8001000"/>
              <a:gd name="connsiteY25" fmla="*/ 2409825 h 3362325"/>
              <a:gd name="connsiteX26" fmla="*/ 7334250 w 8001000"/>
              <a:gd name="connsiteY26" fmla="*/ 2409825 h 3362325"/>
              <a:gd name="connsiteX27" fmla="*/ 7038975 w 8001000"/>
              <a:gd name="connsiteY27" fmla="*/ 2343150 h 3362325"/>
              <a:gd name="connsiteX28" fmla="*/ 6791325 w 8001000"/>
              <a:gd name="connsiteY28" fmla="*/ 2362200 h 3362325"/>
              <a:gd name="connsiteX29" fmla="*/ 6629400 w 8001000"/>
              <a:gd name="connsiteY29" fmla="*/ 2438400 h 3362325"/>
              <a:gd name="connsiteX30" fmla="*/ 6438900 w 8001000"/>
              <a:gd name="connsiteY30" fmla="*/ 2505075 h 3362325"/>
              <a:gd name="connsiteX31" fmla="*/ 6296025 w 8001000"/>
              <a:gd name="connsiteY31" fmla="*/ 2695575 h 3362325"/>
              <a:gd name="connsiteX32" fmla="*/ 6181725 w 8001000"/>
              <a:gd name="connsiteY32" fmla="*/ 2762250 h 3362325"/>
              <a:gd name="connsiteX33" fmla="*/ 5791200 w 8001000"/>
              <a:gd name="connsiteY33" fmla="*/ 2847975 h 3362325"/>
              <a:gd name="connsiteX34" fmla="*/ 4238625 w 8001000"/>
              <a:gd name="connsiteY34" fmla="*/ 3248025 h 3362325"/>
              <a:gd name="connsiteX35" fmla="*/ 3762375 w 8001000"/>
              <a:gd name="connsiteY35" fmla="*/ 3362325 h 3362325"/>
              <a:gd name="connsiteX36" fmla="*/ 3476625 w 8001000"/>
              <a:gd name="connsiteY36" fmla="*/ 3324225 h 3362325"/>
              <a:gd name="connsiteX37" fmla="*/ 3267075 w 8001000"/>
              <a:gd name="connsiteY37" fmla="*/ 3019425 h 3362325"/>
              <a:gd name="connsiteX38" fmla="*/ 2990850 w 8001000"/>
              <a:gd name="connsiteY38" fmla="*/ 2505075 h 3362325"/>
              <a:gd name="connsiteX39" fmla="*/ 2733675 w 8001000"/>
              <a:gd name="connsiteY39" fmla="*/ 2181225 h 3362325"/>
              <a:gd name="connsiteX40" fmla="*/ 2619375 w 8001000"/>
              <a:gd name="connsiteY40" fmla="*/ 2076450 h 3362325"/>
              <a:gd name="connsiteX41" fmla="*/ 2486025 w 8001000"/>
              <a:gd name="connsiteY41" fmla="*/ 2028825 h 3362325"/>
              <a:gd name="connsiteX42" fmla="*/ 2305050 w 8001000"/>
              <a:gd name="connsiteY42" fmla="*/ 2076450 h 3362325"/>
              <a:gd name="connsiteX43" fmla="*/ 2190750 w 8001000"/>
              <a:gd name="connsiteY43" fmla="*/ 2143125 h 3362325"/>
              <a:gd name="connsiteX44" fmla="*/ 2143125 w 8001000"/>
              <a:gd name="connsiteY44" fmla="*/ 2257425 h 3362325"/>
              <a:gd name="connsiteX45" fmla="*/ 1123950 w 8001000"/>
              <a:gd name="connsiteY45" fmla="*/ 2400300 h 3362325"/>
              <a:gd name="connsiteX0" fmla="*/ 1123950 w 8001000"/>
              <a:gd name="connsiteY0" fmla="*/ 2400300 h 3362325"/>
              <a:gd name="connsiteX1" fmla="*/ 952500 w 8001000"/>
              <a:gd name="connsiteY1" fmla="*/ 2286000 h 3362325"/>
              <a:gd name="connsiteX2" fmla="*/ 771525 w 8001000"/>
              <a:gd name="connsiteY2" fmla="*/ 2276475 h 3362325"/>
              <a:gd name="connsiteX3" fmla="*/ 561975 w 8001000"/>
              <a:gd name="connsiteY3" fmla="*/ 2295525 h 3362325"/>
              <a:gd name="connsiteX4" fmla="*/ 333375 w 8001000"/>
              <a:gd name="connsiteY4" fmla="*/ 2324100 h 3362325"/>
              <a:gd name="connsiteX5" fmla="*/ 152400 w 8001000"/>
              <a:gd name="connsiteY5" fmla="*/ 1647825 h 3362325"/>
              <a:gd name="connsiteX6" fmla="*/ 0 w 8001000"/>
              <a:gd name="connsiteY6" fmla="*/ 1333500 h 3362325"/>
              <a:gd name="connsiteX7" fmla="*/ 19050 w 8001000"/>
              <a:gd name="connsiteY7" fmla="*/ 1114425 h 3362325"/>
              <a:gd name="connsiteX8" fmla="*/ 200025 w 8001000"/>
              <a:gd name="connsiteY8" fmla="*/ 923925 h 3362325"/>
              <a:gd name="connsiteX9" fmla="*/ 276225 w 8001000"/>
              <a:gd name="connsiteY9" fmla="*/ 657225 h 3362325"/>
              <a:gd name="connsiteX10" fmla="*/ 209550 w 8001000"/>
              <a:gd name="connsiteY10" fmla="*/ 466725 h 3362325"/>
              <a:gd name="connsiteX11" fmla="*/ 1190625 w 8001000"/>
              <a:gd name="connsiteY11" fmla="*/ 400050 h 3362325"/>
              <a:gd name="connsiteX12" fmla="*/ 2743200 w 8001000"/>
              <a:gd name="connsiteY12" fmla="*/ 0 h 3362325"/>
              <a:gd name="connsiteX13" fmla="*/ 2790825 w 8001000"/>
              <a:gd name="connsiteY13" fmla="*/ 104775 h 3362325"/>
              <a:gd name="connsiteX14" fmla="*/ 4933950 w 8001000"/>
              <a:gd name="connsiteY14" fmla="*/ 28575 h 3362325"/>
              <a:gd name="connsiteX15" fmla="*/ 5029200 w 8001000"/>
              <a:gd name="connsiteY15" fmla="*/ 257175 h 3362325"/>
              <a:gd name="connsiteX16" fmla="*/ 5057775 w 8001000"/>
              <a:gd name="connsiteY16" fmla="*/ 657225 h 3362325"/>
              <a:gd name="connsiteX17" fmla="*/ 5172075 w 8001000"/>
              <a:gd name="connsiteY17" fmla="*/ 762000 h 3362325"/>
              <a:gd name="connsiteX18" fmla="*/ 5410200 w 8001000"/>
              <a:gd name="connsiteY18" fmla="*/ 838200 h 3362325"/>
              <a:gd name="connsiteX19" fmla="*/ 5991225 w 8001000"/>
              <a:gd name="connsiteY19" fmla="*/ 933450 h 3362325"/>
              <a:gd name="connsiteX20" fmla="*/ 6581775 w 8001000"/>
              <a:gd name="connsiteY20" fmla="*/ 1266825 h 3362325"/>
              <a:gd name="connsiteX21" fmla="*/ 7315200 w 8001000"/>
              <a:gd name="connsiteY21" fmla="*/ 1714500 h 3362325"/>
              <a:gd name="connsiteX22" fmla="*/ 7962900 w 8001000"/>
              <a:gd name="connsiteY22" fmla="*/ 2105025 h 3362325"/>
              <a:gd name="connsiteX23" fmla="*/ 8001000 w 8001000"/>
              <a:gd name="connsiteY23" fmla="*/ 2257425 h 3362325"/>
              <a:gd name="connsiteX24" fmla="*/ 7791450 w 8001000"/>
              <a:gd name="connsiteY24" fmla="*/ 2352675 h 3362325"/>
              <a:gd name="connsiteX25" fmla="*/ 7458075 w 8001000"/>
              <a:gd name="connsiteY25" fmla="*/ 2409825 h 3362325"/>
              <a:gd name="connsiteX26" fmla="*/ 7334250 w 8001000"/>
              <a:gd name="connsiteY26" fmla="*/ 2409825 h 3362325"/>
              <a:gd name="connsiteX27" fmla="*/ 7038975 w 8001000"/>
              <a:gd name="connsiteY27" fmla="*/ 2343150 h 3362325"/>
              <a:gd name="connsiteX28" fmla="*/ 6791325 w 8001000"/>
              <a:gd name="connsiteY28" fmla="*/ 2362200 h 3362325"/>
              <a:gd name="connsiteX29" fmla="*/ 6629400 w 8001000"/>
              <a:gd name="connsiteY29" fmla="*/ 2438400 h 3362325"/>
              <a:gd name="connsiteX30" fmla="*/ 6438900 w 8001000"/>
              <a:gd name="connsiteY30" fmla="*/ 2505075 h 3362325"/>
              <a:gd name="connsiteX31" fmla="*/ 6296025 w 8001000"/>
              <a:gd name="connsiteY31" fmla="*/ 2695575 h 3362325"/>
              <a:gd name="connsiteX32" fmla="*/ 6181725 w 8001000"/>
              <a:gd name="connsiteY32" fmla="*/ 2762250 h 3362325"/>
              <a:gd name="connsiteX33" fmla="*/ 5791200 w 8001000"/>
              <a:gd name="connsiteY33" fmla="*/ 2847975 h 3362325"/>
              <a:gd name="connsiteX34" fmla="*/ 4238625 w 8001000"/>
              <a:gd name="connsiteY34" fmla="*/ 3248025 h 3362325"/>
              <a:gd name="connsiteX35" fmla="*/ 3762375 w 8001000"/>
              <a:gd name="connsiteY35" fmla="*/ 3362325 h 3362325"/>
              <a:gd name="connsiteX36" fmla="*/ 3476625 w 8001000"/>
              <a:gd name="connsiteY36" fmla="*/ 3324225 h 3362325"/>
              <a:gd name="connsiteX37" fmla="*/ 3267075 w 8001000"/>
              <a:gd name="connsiteY37" fmla="*/ 3019425 h 3362325"/>
              <a:gd name="connsiteX38" fmla="*/ 2990850 w 8001000"/>
              <a:gd name="connsiteY38" fmla="*/ 2505075 h 3362325"/>
              <a:gd name="connsiteX39" fmla="*/ 2733675 w 8001000"/>
              <a:gd name="connsiteY39" fmla="*/ 2181225 h 3362325"/>
              <a:gd name="connsiteX40" fmla="*/ 2619375 w 8001000"/>
              <a:gd name="connsiteY40" fmla="*/ 2076450 h 3362325"/>
              <a:gd name="connsiteX41" fmla="*/ 2486025 w 8001000"/>
              <a:gd name="connsiteY41" fmla="*/ 2028825 h 3362325"/>
              <a:gd name="connsiteX42" fmla="*/ 2305050 w 8001000"/>
              <a:gd name="connsiteY42" fmla="*/ 2076450 h 3362325"/>
              <a:gd name="connsiteX43" fmla="*/ 2190750 w 8001000"/>
              <a:gd name="connsiteY43" fmla="*/ 2143125 h 3362325"/>
              <a:gd name="connsiteX44" fmla="*/ 2143125 w 8001000"/>
              <a:gd name="connsiteY44" fmla="*/ 2257425 h 3362325"/>
              <a:gd name="connsiteX45" fmla="*/ 1123950 w 8001000"/>
              <a:gd name="connsiteY45" fmla="*/ 2400300 h 336232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029200 w 8001000"/>
              <a:gd name="connsiteY15" fmla="*/ 428625 h 3533775"/>
              <a:gd name="connsiteX16" fmla="*/ 5057775 w 8001000"/>
              <a:gd name="connsiteY16" fmla="*/ 828675 h 3533775"/>
              <a:gd name="connsiteX17" fmla="*/ 5172075 w 8001000"/>
              <a:gd name="connsiteY17" fmla="*/ 933450 h 3533775"/>
              <a:gd name="connsiteX18" fmla="*/ 5410200 w 8001000"/>
              <a:gd name="connsiteY18" fmla="*/ 1009650 h 3533775"/>
              <a:gd name="connsiteX19" fmla="*/ 5991225 w 8001000"/>
              <a:gd name="connsiteY19" fmla="*/ 1104900 h 3533775"/>
              <a:gd name="connsiteX20" fmla="*/ 6581775 w 8001000"/>
              <a:gd name="connsiteY20" fmla="*/ 1438275 h 3533775"/>
              <a:gd name="connsiteX21" fmla="*/ 7315200 w 8001000"/>
              <a:gd name="connsiteY21" fmla="*/ 1885950 h 3533775"/>
              <a:gd name="connsiteX22" fmla="*/ 7962900 w 8001000"/>
              <a:gd name="connsiteY22" fmla="*/ 2276475 h 3533775"/>
              <a:gd name="connsiteX23" fmla="*/ 8001000 w 8001000"/>
              <a:gd name="connsiteY23" fmla="*/ 2428875 h 3533775"/>
              <a:gd name="connsiteX24" fmla="*/ 7791450 w 8001000"/>
              <a:gd name="connsiteY24" fmla="*/ 2524125 h 3533775"/>
              <a:gd name="connsiteX25" fmla="*/ 7458075 w 8001000"/>
              <a:gd name="connsiteY25" fmla="*/ 2581275 h 3533775"/>
              <a:gd name="connsiteX26" fmla="*/ 7334250 w 8001000"/>
              <a:gd name="connsiteY26" fmla="*/ 2581275 h 3533775"/>
              <a:gd name="connsiteX27" fmla="*/ 7038975 w 8001000"/>
              <a:gd name="connsiteY27" fmla="*/ 2514600 h 3533775"/>
              <a:gd name="connsiteX28" fmla="*/ 6791325 w 8001000"/>
              <a:gd name="connsiteY28" fmla="*/ 2533650 h 3533775"/>
              <a:gd name="connsiteX29" fmla="*/ 6629400 w 8001000"/>
              <a:gd name="connsiteY29" fmla="*/ 2609850 h 3533775"/>
              <a:gd name="connsiteX30" fmla="*/ 6438900 w 8001000"/>
              <a:gd name="connsiteY30" fmla="*/ 2676525 h 3533775"/>
              <a:gd name="connsiteX31" fmla="*/ 6296025 w 8001000"/>
              <a:gd name="connsiteY31" fmla="*/ 2867025 h 3533775"/>
              <a:gd name="connsiteX32" fmla="*/ 6181725 w 8001000"/>
              <a:gd name="connsiteY32" fmla="*/ 2933700 h 3533775"/>
              <a:gd name="connsiteX33" fmla="*/ 5791200 w 8001000"/>
              <a:gd name="connsiteY33" fmla="*/ 3019425 h 3533775"/>
              <a:gd name="connsiteX34" fmla="*/ 4238625 w 8001000"/>
              <a:gd name="connsiteY34" fmla="*/ 3419475 h 3533775"/>
              <a:gd name="connsiteX35" fmla="*/ 3762375 w 8001000"/>
              <a:gd name="connsiteY35" fmla="*/ 3533775 h 3533775"/>
              <a:gd name="connsiteX36" fmla="*/ 3476625 w 8001000"/>
              <a:gd name="connsiteY36" fmla="*/ 3495675 h 3533775"/>
              <a:gd name="connsiteX37" fmla="*/ 3267075 w 8001000"/>
              <a:gd name="connsiteY37" fmla="*/ 3190875 h 3533775"/>
              <a:gd name="connsiteX38" fmla="*/ 2990850 w 8001000"/>
              <a:gd name="connsiteY38" fmla="*/ 2676525 h 3533775"/>
              <a:gd name="connsiteX39" fmla="*/ 2733675 w 8001000"/>
              <a:gd name="connsiteY39" fmla="*/ 2352675 h 3533775"/>
              <a:gd name="connsiteX40" fmla="*/ 2619375 w 8001000"/>
              <a:gd name="connsiteY40" fmla="*/ 2247900 h 3533775"/>
              <a:gd name="connsiteX41" fmla="*/ 2486025 w 8001000"/>
              <a:gd name="connsiteY41" fmla="*/ 2200275 h 3533775"/>
              <a:gd name="connsiteX42" fmla="*/ 2305050 w 8001000"/>
              <a:gd name="connsiteY42" fmla="*/ 2247900 h 3533775"/>
              <a:gd name="connsiteX43" fmla="*/ 2190750 w 8001000"/>
              <a:gd name="connsiteY43" fmla="*/ 2314575 h 3533775"/>
              <a:gd name="connsiteX44" fmla="*/ 2143125 w 8001000"/>
              <a:gd name="connsiteY44" fmla="*/ 2428875 h 3533775"/>
              <a:gd name="connsiteX45" fmla="*/ 1123950 w 8001000"/>
              <a:gd name="connsiteY45"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029200 w 8001000"/>
              <a:gd name="connsiteY15" fmla="*/ 428625 h 3533775"/>
              <a:gd name="connsiteX16" fmla="*/ 5057775 w 8001000"/>
              <a:gd name="connsiteY16" fmla="*/ 828675 h 3533775"/>
              <a:gd name="connsiteX17" fmla="*/ 5172075 w 8001000"/>
              <a:gd name="connsiteY17" fmla="*/ 933450 h 3533775"/>
              <a:gd name="connsiteX18" fmla="*/ 5410200 w 8001000"/>
              <a:gd name="connsiteY18" fmla="*/ 1009650 h 3533775"/>
              <a:gd name="connsiteX19" fmla="*/ 5991225 w 8001000"/>
              <a:gd name="connsiteY19" fmla="*/ 1104900 h 3533775"/>
              <a:gd name="connsiteX20" fmla="*/ 6581775 w 8001000"/>
              <a:gd name="connsiteY20" fmla="*/ 1438275 h 3533775"/>
              <a:gd name="connsiteX21" fmla="*/ 7315200 w 8001000"/>
              <a:gd name="connsiteY21" fmla="*/ 1885950 h 3533775"/>
              <a:gd name="connsiteX22" fmla="*/ 7962900 w 8001000"/>
              <a:gd name="connsiteY22" fmla="*/ 2276475 h 3533775"/>
              <a:gd name="connsiteX23" fmla="*/ 8001000 w 8001000"/>
              <a:gd name="connsiteY23" fmla="*/ 2428875 h 3533775"/>
              <a:gd name="connsiteX24" fmla="*/ 7791450 w 8001000"/>
              <a:gd name="connsiteY24" fmla="*/ 2524125 h 3533775"/>
              <a:gd name="connsiteX25" fmla="*/ 7458075 w 8001000"/>
              <a:gd name="connsiteY25" fmla="*/ 2581275 h 3533775"/>
              <a:gd name="connsiteX26" fmla="*/ 7334250 w 8001000"/>
              <a:gd name="connsiteY26" fmla="*/ 2581275 h 3533775"/>
              <a:gd name="connsiteX27" fmla="*/ 7038975 w 8001000"/>
              <a:gd name="connsiteY27" fmla="*/ 2514600 h 3533775"/>
              <a:gd name="connsiteX28" fmla="*/ 6791325 w 8001000"/>
              <a:gd name="connsiteY28" fmla="*/ 2533650 h 3533775"/>
              <a:gd name="connsiteX29" fmla="*/ 6629400 w 8001000"/>
              <a:gd name="connsiteY29" fmla="*/ 2609850 h 3533775"/>
              <a:gd name="connsiteX30" fmla="*/ 6438900 w 8001000"/>
              <a:gd name="connsiteY30" fmla="*/ 2676525 h 3533775"/>
              <a:gd name="connsiteX31" fmla="*/ 6296025 w 8001000"/>
              <a:gd name="connsiteY31" fmla="*/ 2867025 h 3533775"/>
              <a:gd name="connsiteX32" fmla="*/ 6181725 w 8001000"/>
              <a:gd name="connsiteY32" fmla="*/ 2933700 h 3533775"/>
              <a:gd name="connsiteX33" fmla="*/ 5791200 w 8001000"/>
              <a:gd name="connsiteY33" fmla="*/ 3019425 h 3533775"/>
              <a:gd name="connsiteX34" fmla="*/ 4238625 w 8001000"/>
              <a:gd name="connsiteY34" fmla="*/ 3419475 h 3533775"/>
              <a:gd name="connsiteX35" fmla="*/ 3762375 w 8001000"/>
              <a:gd name="connsiteY35" fmla="*/ 3533775 h 3533775"/>
              <a:gd name="connsiteX36" fmla="*/ 3476625 w 8001000"/>
              <a:gd name="connsiteY36" fmla="*/ 3495675 h 3533775"/>
              <a:gd name="connsiteX37" fmla="*/ 3267075 w 8001000"/>
              <a:gd name="connsiteY37" fmla="*/ 3190875 h 3533775"/>
              <a:gd name="connsiteX38" fmla="*/ 2990850 w 8001000"/>
              <a:gd name="connsiteY38" fmla="*/ 2676525 h 3533775"/>
              <a:gd name="connsiteX39" fmla="*/ 2733675 w 8001000"/>
              <a:gd name="connsiteY39" fmla="*/ 2352675 h 3533775"/>
              <a:gd name="connsiteX40" fmla="*/ 2619375 w 8001000"/>
              <a:gd name="connsiteY40" fmla="*/ 2247900 h 3533775"/>
              <a:gd name="connsiteX41" fmla="*/ 2486025 w 8001000"/>
              <a:gd name="connsiteY41" fmla="*/ 2200275 h 3533775"/>
              <a:gd name="connsiteX42" fmla="*/ 2305050 w 8001000"/>
              <a:gd name="connsiteY42" fmla="*/ 2247900 h 3533775"/>
              <a:gd name="connsiteX43" fmla="*/ 2190750 w 8001000"/>
              <a:gd name="connsiteY43" fmla="*/ 2314575 h 3533775"/>
              <a:gd name="connsiteX44" fmla="*/ 2143125 w 8001000"/>
              <a:gd name="connsiteY44" fmla="*/ 2428875 h 3533775"/>
              <a:gd name="connsiteX45" fmla="*/ 1123950 w 8001000"/>
              <a:gd name="connsiteY45"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057775 w 8001000"/>
              <a:gd name="connsiteY16" fmla="*/ 828675 h 3533775"/>
              <a:gd name="connsiteX17" fmla="*/ 5172075 w 8001000"/>
              <a:gd name="connsiteY17" fmla="*/ 933450 h 3533775"/>
              <a:gd name="connsiteX18" fmla="*/ 5410200 w 8001000"/>
              <a:gd name="connsiteY18" fmla="*/ 1009650 h 3533775"/>
              <a:gd name="connsiteX19" fmla="*/ 5991225 w 8001000"/>
              <a:gd name="connsiteY19" fmla="*/ 1104900 h 3533775"/>
              <a:gd name="connsiteX20" fmla="*/ 6581775 w 8001000"/>
              <a:gd name="connsiteY20" fmla="*/ 1438275 h 3533775"/>
              <a:gd name="connsiteX21" fmla="*/ 7315200 w 8001000"/>
              <a:gd name="connsiteY21" fmla="*/ 1885950 h 3533775"/>
              <a:gd name="connsiteX22" fmla="*/ 7962900 w 8001000"/>
              <a:gd name="connsiteY22" fmla="*/ 2276475 h 3533775"/>
              <a:gd name="connsiteX23" fmla="*/ 8001000 w 8001000"/>
              <a:gd name="connsiteY23" fmla="*/ 2428875 h 3533775"/>
              <a:gd name="connsiteX24" fmla="*/ 7791450 w 8001000"/>
              <a:gd name="connsiteY24" fmla="*/ 2524125 h 3533775"/>
              <a:gd name="connsiteX25" fmla="*/ 7458075 w 8001000"/>
              <a:gd name="connsiteY25" fmla="*/ 2581275 h 3533775"/>
              <a:gd name="connsiteX26" fmla="*/ 7334250 w 8001000"/>
              <a:gd name="connsiteY26" fmla="*/ 2581275 h 3533775"/>
              <a:gd name="connsiteX27" fmla="*/ 7038975 w 8001000"/>
              <a:gd name="connsiteY27" fmla="*/ 2514600 h 3533775"/>
              <a:gd name="connsiteX28" fmla="*/ 6791325 w 8001000"/>
              <a:gd name="connsiteY28" fmla="*/ 2533650 h 3533775"/>
              <a:gd name="connsiteX29" fmla="*/ 6629400 w 8001000"/>
              <a:gd name="connsiteY29" fmla="*/ 2609850 h 3533775"/>
              <a:gd name="connsiteX30" fmla="*/ 6438900 w 8001000"/>
              <a:gd name="connsiteY30" fmla="*/ 2676525 h 3533775"/>
              <a:gd name="connsiteX31" fmla="*/ 6296025 w 8001000"/>
              <a:gd name="connsiteY31" fmla="*/ 2867025 h 3533775"/>
              <a:gd name="connsiteX32" fmla="*/ 6181725 w 8001000"/>
              <a:gd name="connsiteY32" fmla="*/ 2933700 h 3533775"/>
              <a:gd name="connsiteX33" fmla="*/ 5791200 w 8001000"/>
              <a:gd name="connsiteY33" fmla="*/ 3019425 h 3533775"/>
              <a:gd name="connsiteX34" fmla="*/ 4238625 w 8001000"/>
              <a:gd name="connsiteY34" fmla="*/ 3419475 h 3533775"/>
              <a:gd name="connsiteX35" fmla="*/ 3762375 w 8001000"/>
              <a:gd name="connsiteY35" fmla="*/ 3533775 h 3533775"/>
              <a:gd name="connsiteX36" fmla="*/ 3476625 w 8001000"/>
              <a:gd name="connsiteY36" fmla="*/ 3495675 h 3533775"/>
              <a:gd name="connsiteX37" fmla="*/ 3267075 w 8001000"/>
              <a:gd name="connsiteY37" fmla="*/ 3190875 h 3533775"/>
              <a:gd name="connsiteX38" fmla="*/ 2990850 w 8001000"/>
              <a:gd name="connsiteY38" fmla="*/ 2676525 h 3533775"/>
              <a:gd name="connsiteX39" fmla="*/ 2733675 w 8001000"/>
              <a:gd name="connsiteY39" fmla="*/ 2352675 h 3533775"/>
              <a:gd name="connsiteX40" fmla="*/ 2619375 w 8001000"/>
              <a:gd name="connsiteY40" fmla="*/ 2247900 h 3533775"/>
              <a:gd name="connsiteX41" fmla="*/ 2486025 w 8001000"/>
              <a:gd name="connsiteY41" fmla="*/ 2200275 h 3533775"/>
              <a:gd name="connsiteX42" fmla="*/ 2305050 w 8001000"/>
              <a:gd name="connsiteY42" fmla="*/ 2247900 h 3533775"/>
              <a:gd name="connsiteX43" fmla="*/ 2190750 w 8001000"/>
              <a:gd name="connsiteY43" fmla="*/ 2314575 h 3533775"/>
              <a:gd name="connsiteX44" fmla="*/ 2143125 w 8001000"/>
              <a:gd name="connsiteY44" fmla="*/ 2428875 h 3533775"/>
              <a:gd name="connsiteX45" fmla="*/ 1123950 w 8001000"/>
              <a:gd name="connsiteY45"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057775 w 8001000"/>
              <a:gd name="connsiteY16" fmla="*/ 828675 h 3533775"/>
              <a:gd name="connsiteX17" fmla="*/ 5172075 w 8001000"/>
              <a:gd name="connsiteY17" fmla="*/ 933450 h 3533775"/>
              <a:gd name="connsiteX18" fmla="*/ 5410200 w 8001000"/>
              <a:gd name="connsiteY18" fmla="*/ 1009650 h 3533775"/>
              <a:gd name="connsiteX19" fmla="*/ 5991225 w 8001000"/>
              <a:gd name="connsiteY19" fmla="*/ 1104900 h 3533775"/>
              <a:gd name="connsiteX20" fmla="*/ 6581775 w 8001000"/>
              <a:gd name="connsiteY20" fmla="*/ 1438275 h 3533775"/>
              <a:gd name="connsiteX21" fmla="*/ 7315200 w 8001000"/>
              <a:gd name="connsiteY21" fmla="*/ 1885950 h 3533775"/>
              <a:gd name="connsiteX22" fmla="*/ 7962900 w 8001000"/>
              <a:gd name="connsiteY22" fmla="*/ 2276475 h 3533775"/>
              <a:gd name="connsiteX23" fmla="*/ 8001000 w 8001000"/>
              <a:gd name="connsiteY23" fmla="*/ 2428875 h 3533775"/>
              <a:gd name="connsiteX24" fmla="*/ 7791450 w 8001000"/>
              <a:gd name="connsiteY24" fmla="*/ 2524125 h 3533775"/>
              <a:gd name="connsiteX25" fmla="*/ 7458075 w 8001000"/>
              <a:gd name="connsiteY25" fmla="*/ 2581275 h 3533775"/>
              <a:gd name="connsiteX26" fmla="*/ 7334250 w 8001000"/>
              <a:gd name="connsiteY26" fmla="*/ 2581275 h 3533775"/>
              <a:gd name="connsiteX27" fmla="*/ 7038975 w 8001000"/>
              <a:gd name="connsiteY27" fmla="*/ 2514600 h 3533775"/>
              <a:gd name="connsiteX28" fmla="*/ 6791325 w 8001000"/>
              <a:gd name="connsiteY28" fmla="*/ 2533650 h 3533775"/>
              <a:gd name="connsiteX29" fmla="*/ 6629400 w 8001000"/>
              <a:gd name="connsiteY29" fmla="*/ 2609850 h 3533775"/>
              <a:gd name="connsiteX30" fmla="*/ 6438900 w 8001000"/>
              <a:gd name="connsiteY30" fmla="*/ 2676525 h 3533775"/>
              <a:gd name="connsiteX31" fmla="*/ 6296025 w 8001000"/>
              <a:gd name="connsiteY31" fmla="*/ 2867025 h 3533775"/>
              <a:gd name="connsiteX32" fmla="*/ 6181725 w 8001000"/>
              <a:gd name="connsiteY32" fmla="*/ 2933700 h 3533775"/>
              <a:gd name="connsiteX33" fmla="*/ 5791200 w 8001000"/>
              <a:gd name="connsiteY33" fmla="*/ 3019425 h 3533775"/>
              <a:gd name="connsiteX34" fmla="*/ 4238625 w 8001000"/>
              <a:gd name="connsiteY34" fmla="*/ 3419475 h 3533775"/>
              <a:gd name="connsiteX35" fmla="*/ 3762375 w 8001000"/>
              <a:gd name="connsiteY35" fmla="*/ 3533775 h 3533775"/>
              <a:gd name="connsiteX36" fmla="*/ 3476625 w 8001000"/>
              <a:gd name="connsiteY36" fmla="*/ 3495675 h 3533775"/>
              <a:gd name="connsiteX37" fmla="*/ 3267075 w 8001000"/>
              <a:gd name="connsiteY37" fmla="*/ 3190875 h 3533775"/>
              <a:gd name="connsiteX38" fmla="*/ 2990850 w 8001000"/>
              <a:gd name="connsiteY38" fmla="*/ 2676525 h 3533775"/>
              <a:gd name="connsiteX39" fmla="*/ 2733675 w 8001000"/>
              <a:gd name="connsiteY39" fmla="*/ 2352675 h 3533775"/>
              <a:gd name="connsiteX40" fmla="*/ 2619375 w 8001000"/>
              <a:gd name="connsiteY40" fmla="*/ 2247900 h 3533775"/>
              <a:gd name="connsiteX41" fmla="*/ 2486025 w 8001000"/>
              <a:gd name="connsiteY41" fmla="*/ 2200275 h 3533775"/>
              <a:gd name="connsiteX42" fmla="*/ 2305050 w 8001000"/>
              <a:gd name="connsiteY42" fmla="*/ 2247900 h 3533775"/>
              <a:gd name="connsiteX43" fmla="*/ 2190750 w 8001000"/>
              <a:gd name="connsiteY43" fmla="*/ 2314575 h 3533775"/>
              <a:gd name="connsiteX44" fmla="*/ 2143125 w 8001000"/>
              <a:gd name="connsiteY44" fmla="*/ 2428875 h 3533775"/>
              <a:gd name="connsiteX45" fmla="*/ 1123950 w 8001000"/>
              <a:gd name="connsiteY45"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057775 w 8001000"/>
              <a:gd name="connsiteY17" fmla="*/ 828675 h 3533775"/>
              <a:gd name="connsiteX18" fmla="*/ 5172075 w 8001000"/>
              <a:gd name="connsiteY18" fmla="*/ 933450 h 3533775"/>
              <a:gd name="connsiteX19" fmla="*/ 5410200 w 8001000"/>
              <a:gd name="connsiteY19" fmla="*/ 1009650 h 3533775"/>
              <a:gd name="connsiteX20" fmla="*/ 5991225 w 8001000"/>
              <a:gd name="connsiteY20" fmla="*/ 1104900 h 3533775"/>
              <a:gd name="connsiteX21" fmla="*/ 6581775 w 8001000"/>
              <a:gd name="connsiteY21" fmla="*/ 1438275 h 3533775"/>
              <a:gd name="connsiteX22" fmla="*/ 7315200 w 8001000"/>
              <a:gd name="connsiteY22" fmla="*/ 1885950 h 3533775"/>
              <a:gd name="connsiteX23" fmla="*/ 7962900 w 8001000"/>
              <a:gd name="connsiteY23" fmla="*/ 2276475 h 3533775"/>
              <a:gd name="connsiteX24" fmla="*/ 8001000 w 8001000"/>
              <a:gd name="connsiteY24" fmla="*/ 2428875 h 3533775"/>
              <a:gd name="connsiteX25" fmla="*/ 7791450 w 8001000"/>
              <a:gd name="connsiteY25" fmla="*/ 2524125 h 3533775"/>
              <a:gd name="connsiteX26" fmla="*/ 7458075 w 8001000"/>
              <a:gd name="connsiteY26" fmla="*/ 2581275 h 3533775"/>
              <a:gd name="connsiteX27" fmla="*/ 7334250 w 8001000"/>
              <a:gd name="connsiteY27" fmla="*/ 2581275 h 3533775"/>
              <a:gd name="connsiteX28" fmla="*/ 7038975 w 8001000"/>
              <a:gd name="connsiteY28" fmla="*/ 2514600 h 3533775"/>
              <a:gd name="connsiteX29" fmla="*/ 6791325 w 8001000"/>
              <a:gd name="connsiteY29" fmla="*/ 2533650 h 3533775"/>
              <a:gd name="connsiteX30" fmla="*/ 6629400 w 8001000"/>
              <a:gd name="connsiteY30" fmla="*/ 2609850 h 3533775"/>
              <a:gd name="connsiteX31" fmla="*/ 6438900 w 8001000"/>
              <a:gd name="connsiteY31" fmla="*/ 2676525 h 3533775"/>
              <a:gd name="connsiteX32" fmla="*/ 6296025 w 8001000"/>
              <a:gd name="connsiteY32" fmla="*/ 2867025 h 3533775"/>
              <a:gd name="connsiteX33" fmla="*/ 6181725 w 8001000"/>
              <a:gd name="connsiteY33" fmla="*/ 2933700 h 3533775"/>
              <a:gd name="connsiteX34" fmla="*/ 5791200 w 8001000"/>
              <a:gd name="connsiteY34" fmla="*/ 3019425 h 3533775"/>
              <a:gd name="connsiteX35" fmla="*/ 4238625 w 8001000"/>
              <a:gd name="connsiteY35" fmla="*/ 3419475 h 3533775"/>
              <a:gd name="connsiteX36" fmla="*/ 3762375 w 8001000"/>
              <a:gd name="connsiteY36" fmla="*/ 3533775 h 3533775"/>
              <a:gd name="connsiteX37" fmla="*/ 3476625 w 8001000"/>
              <a:gd name="connsiteY37" fmla="*/ 3495675 h 3533775"/>
              <a:gd name="connsiteX38" fmla="*/ 3267075 w 8001000"/>
              <a:gd name="connsiteY38" fmla="*/ 3190875 h 3533775"/>
              <a:gd name="connsiteX39" fmla="*/ 2990850 w 8001000"/>
              <a:gd name="connsiteY39" fmla="*/ 2676525 h 3533775"/>
              <a:gd name="connsiteX40" fmla="*/ 2733675 w 8001000"/>
              <a:gd name="connsiteY40" fmla="*/ 2352675 h 3533775"/>
              <a:gd name="connsiteX41" fmla="*/ 2619375 w 8001000"/>
              <a:gd name="connsiteY41" fmla="*/ 2247900 h 3533775"/>
              <a:gd name="connsiteX42" fmla="*/ 2486025 w 8001000"/>
              <a:gd name="connsiteY42" fmla="*/ 2200275 h 3533775"/>
              <a:gd name="connsiteX43" fmla="*/ 2305050 w 8001000"/>
              <a:gd name="connsiteY43" fmla="*/ 2247900 h 3533775"/>
              <a:gd name="connsiteX44" fmla="*/ 2190750 w 8001000"/>
              <a:gd name="connsiteY44" fmla="*/ 2314575 h 3533775"/>
              <a:gd name="connsiteX45" fmla="*/ 2143125 w 8001000"/>
              <a:gd name="connsiteY45" fmla="*/ 2428875 h 3533775"/>
              <a:gd name="connsiteX46" fmla="*/ 1123950 w 8001000"/>
              <a:gd name="connsiteY46"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172075 w 8001000"/>
              <a:gd name="connsiteY18" fmla="*/ 933450 h 3533775"/>
              <a:gd name="connsiteX19" fmla="*/ 5410200 w 8001000"/>
              <a:gd name="connsiteY19" fmla="*/ 1009650 h 3533775"/>
              <a:gd name="connsiteX20" fmla="*/ 5991225 w 8001000"/>
              <a:gd name="connsiteY20" fmla="*/ 1104900 h 3533775"/>
              <a:gd name="connsiteX21" fmla="*/ 6581775 w 8001000"/>
              <a:gd name="connsiteY21" fmla="*/ 1438275 h 3533775"/>
              <a:gd name="connsiteX22" fmla="*/ 7315200 w 8001000"/>
              <a:gd name="connsiteY22" fmla="*/ 1885950 h 3533775"/>
              <a:gd name="connsiteX23" fmla="*/ 7962900 w 8001000"/>
              <a:gd name="connsiteY23" fmla="*/ 2276475 h 3533775"/>
              <a:gd name="connsiteX24" fmla="*/ 8001000 w 8001000"/>
              <a:gd name="connsiteY24" fmla="*/ 2428875 h 3533775"/>
              <a:gd name="connsiteX25" fmla="*/ 7791450 w 8001000"/>
              <a:gd name="connsiteY25" fmla="*/ 2524125 h 3533775"/>
              <a:gd name="connsiteX26" fmla="*/ 7458075 w 8001000"/>
              <a:gd name="connsiteY26" fmla="*/ 2581275 h 3533775"/>
              <a:gd name="connsiteX27" fmla="*/ 7334250 w 8001000"/>
              <a:gd name="connsiteY27" fmla="*/ 2581275 h 3533775"/>
              <a:gd name="connsiteX28" fmla="*/ 7038975 w 8001000"/>
              <a:gd name="connsiteY28" fmla="*/ 2514600 h 3533775"/>
              <a:gd name="connsiteX29" fmla="*/ 6791325 w 8001000"/>
              <a:gd name="connsiteY29" fmla="*/ 2533650 h 3533775"/>
              <a:gd name="connsiteX30" fmla="*/ 6629400 w 8001000"/>
              <a:gd name="connsiteY30" fmla="*/ 2609850 h 3533775"/>
              <a:gd name="connsiteX31" fmla="*/ 6438900 w 8001000"/>
              <a:gd name="connsiteY31" fmla="*/ 2676525 h 3533775"/>
              <a:gd name="connsiteX32" fmla="*/ 6296025 w 8001000"/>
              <a:gd name="connsiteY32" fmla="*/ 2867025 h 3533775"/>
              <a:gd name="connsiteX33" fmla="*/ 6181725 w 8001000"/>
              <a:gd name="connsiteY33" fmla="*/ 2933700 h 3533775"/>
              <a:gd name="connsiteX34" fmla="*/ 5791200 w 8001000"/>
              <a:gd name="connsiteY34" fmla="*/ 3019425 h 3533775"/>
              <a:gd name="connsiteX35" fmla="*/ 4238625 w 8001000"/>
              <a:gd name="connsiteY35" fmla="*/ 3419475 h 3533775"/>
              <a:gd name="connsiteX36" fmla="*/ 3762375 w 8001000"/>
              <a:gd name="connsiteY36" fmla="*/ 3533775 h 3533775"/>
              <a:gd name="connsiteX37" fmla="*/ 3476625 w 8001000"/>
              <a:gd name="connsiteY37" fmla="*/ 3495675 h 3533775"/>
              <a:gd name="connsiteX38" fmla="*/ 3267075 w 8001000"/>
              <a:gd name="connsiteY38" fmla="*/ 3190875 h 3533775"/>
              <a:gd name="connsiteX39" fmla="*/ 2990850 w 8001000"/>
              <a:gd name="connsiteY39" fmla="*/ 2676525 h 3533775"/>
              <a:gd name="connsiteX40" fmla="*/ 2733675 w 8001000"/>
              <a:gd name="connsiteY40" fmla="*/ 2352675 h 3533775"/>
              <a:gd name="connsiteX41" fmla="*/ 2619375 w 8001000"/>
              <a:gd name="connsiteY41" fmla="*/ 2247900 h 3533775"/>
              <a:gd name="connsiteX42" fmla="*/ 2486025 w 8001000"/>
              <a:gd name="connsiteY42" fmla="*/ 2200275 h 3533775"/>
              <a:gd name="connsiteX43" fmla="*/ 2305050 w 8001000"/>
              <a:gd name="connsiteY43" fmla="*/ 2247900 h 3533775"/>
              <a:gd name="connsiteX44" fmla="*/ 2190750 w 8001000"/>
              <a:gd name="connsiteY44" fmla="*/ 2314575 h 3533775"/>
              <a:gd name="connsiteX45" fmla="*/ 2143125 w 8001000"/>
              <a:gd name="connsiteY45" fmla="*/ 2428875 h 3533775"/>
              <a:gd name="connsiteX46" fmla="*/ 1123950 w 8001000"/>
              <a:gd name="connsiteY46"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476875 w 8001000"/>
              <a:gd name="connsiteY18" fmla="*/ 790575 h 3533775"/>
              <a:gd name="connsiteX19" fmla="*/ 5410200 w 8001000"/>
              <a:gd name="connsiteY19" fmla="*/ 1009650 h 3533775"/>
              <a:gd name="connsiteX20" fmla="*/ 5991225 w 8001000"/>
              <a:gd name="connsiteY20" fmla="*/ 1104900 h 3533775"/>
              <a:gd name="connsiteX21" fmla="*/ 6581775 w 8001000"/>
              <a:gd name="connsiteY21" fmla="*/ 1438275 h 3533775"/>
              <a:gd name="connsiteX22" fmla="*/ 7315200 w 8001000"/>
              <a:gd name="connsiteY22" fmla="*/ 1885950 h 3533775"/>
              <a:gd name="connsiteX23" fmla="*/ 7962900 w 8001000"/>
              <a:gd name="connsiteY23" fmla="*/ 2276475 h 3533775"/>
              <a:gd name="connsiteX24" fmla="*/ 8001000 w 8001000"/>
              <a:gd name="connsiteY24" fmla="*/ 2428875 h 3533775"/>
              <a:gd name="connsiteX25" fmla="*/ 7791450 w 8001000"/>
              <a:gd name="connsiteY25" fmla="*/ 2524125 h 3533775"/>
              <a:gd name="connsiteX26" fmla="*/ 7458075 w 8001000"/>
              <a:gd name="connsiteY26" fmla="*/ 2581275 h 3533775"/>
              <a:gd name="connsiteX27" fmla="*/ 7334250 w 8001000"/>
              <a:gd name="connsiteY27" fmla="*/ 2581275 h 3533775"/>
              <a:gd name="connsiteX28" fmla="*/ 7038975 w 8001000"/>
              <a:gd name="connsiteY28" fmla="*/ 2514600 h 3533775"/>
              <a:gd name="connsiteX29" fmla="*/ 6791325 w 8001000"/>
              <a:gd name="connsiteY29" fmla="*/ 2533650 h 3533775"/>
              <a:gd name="connsiteX30" fmla="*/ 6629400 w 8001000"/>
              <a:gd name="connsiteY30" fmla="*/ 2609850 h 3533775"/>
              <a:gd name="connsiteX31" fmla="*/ 6438900 w 8001000"/>
              <a:gd name="connsiteY31" fmla="*/ 2676525 h 3533775"/>
              <a:gd name="connsiteX32" fmla="*/ 6296025 w 8001000"/>
              <a:gd name="connsiteY32" fmla="*/ 2867025 h 3533775"/>
              <a:gd name="connsiteX33" fmla="*/ 6181725 w 8001000"/>
              <a:gd name="connsiteY33" fmla="*/ 2933700 h 3533775"/>
              <a:gd name="connsiteX34" fmla="*/ 5791200 w 8001000"/>
              <a:gd name="connsiteY34" fmla="*/ 3019425 h 3533775"/>
              <a:gd name="connsiteX35" fmla="*/ 4238625 w 8001000"/>
              <a:gd name="connsiteY35" fmla="*/ 3419475 h 3533775"/>
              <a:gd name="connsiteX36" fmla="*/ 3762375 w 8001000"/>
              <a:gd name="connsiteY36" fmla="*/ 3533775 h 3533775"/>
              <a:gd name="connsiteX37" fmla="*/ 3476625 w 8001000"/>
              <a:gd name="connsiteY37" fmla="*/ 3495675 h 3533775"/>
              <a:gd name="connsiteX38" fmla="*/ 3267075 w 8001000"/>
              <a:gd name="connsiteY38" fmla="*/ 3190875 h 3533775"/>
              <a:gd name="connsiteX39" fmla="*/ 2990850 w 8001000"/>
              <a:gd name="connsiteY39" fmla="*/ 2676525 h 3533775"/>
              <a:gd name="connsiteX40" fmla="*/ 2733675 w 8001000"/>
              <a:gd name="connsiteY40" fmla="*/ 2352675 h 3533775"/>
              <a:gd name="connsiteX41" fmla="*/ 2619375 w 8001000"/>
              <a:gd name="connsiteY41" fmla="*/ 2247900 h 3533775"/>
              <a:gd name="connsiteX42" fmla="*/ 2486025 w 8001000"/>
              <a:gd name="connsiteY42" fmla="*/ 2200275 h 3533775"/>
              <a:gd name="connsiteX43" fmla="*/ 2305050 w 8001000"/>
              <a:gd name="connsiteY43" fmla="*/ 2247900 h 3533775"/>
              <a:gd name="connsiteX44" fmla="*/ 2190750 w 8001000"/>
              <a:gd name="connsiteY44" fmla="*/ 2314575 h 3533775"/>
              <a:gd name="connsiteX45" fmla="*/ 2143125 w 8001000"/>
              <a:gd name="connsiteY45" fmla="*/ 2428875 h 3533775"/>
              <a:gd name="connsiteX46" fmla="*/ 1123950 w 8001000"/>
              <a:gd name="connsiteY46"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476875 w 8001000"/>
              <a:gd name="connsiteY18" fmla="*/ 790575 h 3533775"/>
              <a:gd name="connsiteX19" fmla="*/ 5410200 w 8001000"/>
              <a:gd name="connsiteY19" fmla="*/ 1009650 h 3533775"/>
              <a:gd name="connsiteX20" fmla="*/ 5772150 w 8001000"/>
              <a:gd name="connsiteY20" fmla="*/ 819151 h 3533775"/>
              <a:gd name="connsiteX21" fmla="*/ 5991225 w 8001000"/>
              <a:gd name="connsiteY21" fmla="*/ 1104900 h 3533775"/>
              <a:gd name="connsiteX22" fmla="*/ 6581775 w 8001000"/>
              <a:gd name="connsiteY22" fmla="*/ 1438275 h 3533775"/>
              <a:gd name="connsiteX23" fmla="*/ 7315200 w 8001000"/>
              <a:gd name="connsiteY23" fmla="*/ 1885950 h 3533775"/>
              <a:gd name="connsiteX24" fmla="*/ 7962900 w 8001000"/>
              <a:gd name="connsiteY24" fmla="*/ 2276475 h 3533775"/>
              <a:gd name="connsiteX25" fmla="*/ 8001000 w 8001000"/>
              <a:gd name="connsiteY25" fmla="*/ 2428875 h 3533775"/>
              <a:gd name="connsiteX26" fmla="*/ 7791450 w 8001000"/>
              <a:gd name="connsiteY26" fmla="*/ 2524125 h 3533775"/>
              <a:gd name="connsiteX27" fmla="*/ 7458075 w 8001000"/>
              <a:gd name="connsiteY27" fmla="*/ 2581275 h 3533775"/>
              <a:gd name="connsiteX28" fmla="*/ 7334250 w 8001000"/>
              <a:gd name="connsiteY28" fmla="*/ 2581275 h 3533775"/>
              <a:gd name="connsiteX29" fmla="*/ 7038975 w 8001000"/>
              <a:gd name="connsiteY29" fmla="*/ 2514600 h 3533775"/>
              <a:gd name="connsiteX30" fmla="*/ 6791325 w 8001000"/>
              <a:gd name="connsiteY30" fmla="*/ 2533650 h 3533775"/>
              <a:gd name="connsiteX31" fmla="*/ 6629400 w 8001000"/>
              <a:gd name="connsiteY31" fmla="*/ 2609850 h 3533775"/>
              <a:gd name="connsiteX32" fmla="*/ 6438900 w 8001000"/>
              <a:gd name="connsiteY32" fmla="*/ 2676525 h 3533775"/>
              <a:gd name="connsiteX33" fmla="*/ 6296025 w 8001000"/>
              <a:gd name="connsiteY33" fmla="*/ 2867025 h 3533775"/>
              <a:gd name="connsiteX34" fmla="*/ 6181725 w 8001000"/>
              <a:gd name="connsiteY34" fmla="*/ 2933700 h 3533775"/>
              <a:gd name="connsiteX35" fmla="*/ 5791200 w 8001000"/>
              <a:gd name="connsiteY35" fmla="*/ 3019425 h 3533775"/>
              <a:gd name="connsiteX36" fmla="*/ 4238625 w 8001000"/>
              <a:gd name="connsiteY36" fmla="*/ 3419475 h 3533775"/>
              <a:gd name="connsiteX37" fmla="*/ 3762375 w 8001000"/>
              <a:gd name="connsiteY37" fmla="*/ 3533775 h 3533775"/>
              <a:gd name="connsiteX38" fmla="*/ 3476625 w 8001000"/>
              <a:gd name="connsiteY38" fmla="*/ 3495675 h 3533775"/>
              <a:gd name="connsiteX39" fmla="*/ 3267075 w 8001000"/>
              <a:gd name="connsiteY39" fmla="*/ 3190875 h 3533775"/>
              <a:gd name="connsiteX40" fmla="*/ 2990850 w 8001000"/>
              <a:gd name="connsiteY40" fmla="*/ 2676525 h 3533775"/>
              <a:gd name="connsiteX41" fmla="*/ 2733675 w 8001000"/>
              <a:gd name="connsiteY41" fmla="*/ 2352675 h 3533775"/>
              <a:gd name="connsiteX42" fmla="*/ 2619375 w 8001000"/>
              <a:gd name="connsiteY42" fmla="*/ 2247900 h 3533775"/>
              <a:gd name="connsiteX43" fmla="*/ 2486025 w 8001000"/>
              <a:gd name="connsiteY43" fmla="*/ 2200275 h 3533775"/>
              <a:gd name="connsiteX44" fmla="*/ 2305050 w 8001000"/>
              <a:gd name="connsiteY44" fmla="*/ 2247900 h 3533775"/>
              <a:gd name="connsiteX45" fmla="*/ 2190750 w 8001000"/>
              <a:gd name="connsiteY45" fmla="*/ 2314575 h 3533775"/>
              <a:gd name="connsiteX46" fmla="*/ 2143125 w 8001000"/>
              <a:gd name="connsiteY46" fmla="*/ 2428875 h 3533775"/>
              <a:gd name="connsiteX47" fmla="*/ 1123950 w 8001000"/>
              <a:gd name="connsiteY47"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476875 w 8001000"/>
              <a:gd name="connsiteY18" fmla="*/ 790575 h 3533775"/>
              <a:gd name="connsiteX19" fmla="*/ 5619750 w 8001000"/>
              <a:gd name="connsiteY19" fmla="*/ 828675 h 3533775"/>
              <a:gd name="connsiteX20" fmla="*/ 5772150 w 8001000"/>
              <a:gd name="connsiteY20" fmla="*/ 819151 h 3533775"/>
              <a:gd name="connsiteX21" fmla="*/ 5991225 w 8001000"/>
              <a:gd name="connsiteY21" fmla="*/ 1104900 h 3533775"/>
              <a:gd name="connsiteX22" fmla="*/ 6581775 w 8001000"/>
              <a:gd name="connsiteY22" fmla="*/ 1438275 h 3533775"/>
              <a:gd name="connsiteX23" fmla="*/ 7315200 w 8001000"/>
              <a:gd name="connsiteY23" fmla="*/ 1885950 h 3533775"/>
              <a:gd name="connsiteX24" fmla="*/ 7962900 w 8001000"/>
              <a:gd name="connsiteY24" fmla="*/ 2276475 h 3533775"/>
              <a:gd name="connsiteX25" fmla="*/ 8001000 w 8001000"/>
              <a:gd name="connsiteY25" fmla="*/ 2428875 h 3533775"/>
              <a:gd name="connsiteX26" fmla="*/ 7791450 w 8001000"/>
              <a:gd name="connsiteY26" fmla="*/ 2524125 h 3533775"/>
              <a:gd name="connsiteX27" fmla="*/ 7458075 w 8001000"/>
              <a:gd name="connsiteY27" fmla="*/ 2581275 h 3533775"/>
              <a:gd name="connsiteX28" fmla="*/ 7334250 w 8001000"/>
              <a:gd name="connsiteY28" fmla="*/ 2581275 h 3533775"/>
              <a:gd name="connsiteX29" fmla="*/ 7038975 w 8001000"/>
              <a:gd name="connsiteY29" fmla="*/ 2514600 h 3533775"/>
              <a:gd name="connsiteX30" fmla="*/ 6791325 w 8001000"/>
              <a:gd name="connsiteY30" fmla="*/ 2533650 h 3533775"/>
              <a:gd name="connsiteX31" fmla="*/ 6629400 w 8001000"/>
              <a:gd name="connsiteY31" fmla="*/ 2609850 h 3533775"/>
              <a:gd name="connsiteX32" fmla="*/ 6438900 w 8001000"/>
              <a:gd name="connsiteY32" fmla="*/ 2676525 h 3533775"/>
              <a:gd name="connsiteX33" fmla="*/ 6296025 w 8001000"/>
              <a:gd name="connsiteY33" fmla="*/ 2867025 h 3533775"/>
              <a:gd name="connsiteX34" fmla="*/ 6181725 w 8001000"/>
              <a:gd name="connsiteY34" fmla="*/ 2933700 h 3533775"/>
              <a:gd name="connsiteX35" fmla="*/ 5791200 w 8001000"/>
              <a:gd name="connsiteY35" fmla="*/ 3019425 h 3533775"/>
              <a:gd name="connsiteX36" fmla="*/ 4238625 w 8001000"/>
              <a:gd name="connsiteY36" fmla="*/ 3419475 h 3533775"/>
              <a:gd name="connsiteX37" fmla="*/ 3762375 w 8001000"/>
              <a:gd name="connsiteY37" fmla="*/ 3533775 h 3533775"/>
              <a:gd name="connsiteX38" fmla="*/ 3476625 w 8001000"/>
              <a:gd name="connsiteY38" fmla="*/ 3495675 h 3533775"/>
              <a:gd name="connsiteX39" fmla="*/ 3267075 w 8001000"/>
              <a:gd name="connsiteY39" fmla="*/ 3190875 h 3533775"/>
              <a:gd name="connsiteX40" fmla="*/ 2990850 w 8001000"/>
              <a:gd name="connsiteY40" fmla="*/ 2676525 h 3533775"/>
              <a:gd name="connsiteX41" fmla="*/ 2733675 w 8001000"/>
              <a:gd name="connsiteY41" fmla="*/ 2352675 h 3533775"/>
              <a:gd name="connsiteX42" fmla="*/ 2619375 w 8001000"/>
              <a:gd name="connsiteY42" fmla="*/ 2247900 h 3533775"/>
              <a:gd name="connsiteX43" fmla="*/ 2486025 w 8001000"/>
              <a:gd name="connsiteY43" fmla="*/ 2200275 h 3533775"/>
              <a:gd name="connsiteX44" fmla="*/ 2305050 w 8001000"/>
              <a:gd name="connsiteY44" fmla="*/ 2247900 h 3533775"/>
              <a:gd name="connsiteX45" fmla="*/ 2190750 w 8001000"/>
              <a:gd name="connsiteY45" fmla="*/ 2314575 h 3533775"/>
              <a:gd name="connsiteX46" fmla="*/ 2143125 w 8001000"/>
              <a:gd name="connsiteY46" fmla="*/ 2428875 h 3533775"/>
              <a:gd name="connsiteX47" fmla="*/ 1123950 w 8001000"/>
              <a:gd name="connsiteY47"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476875 w 8001000"/>
              <a:gd name="connsiteY18" fmla="*/ 790575 h 3533775"/>
              <a:gd name="connsiteX19" fmla="*/ 5619750 w 8001000"/>
              <a:gd name="connsiteY19" fmla="*/ 828675 h 3533775"/>
              <a:gd name="connsiteX20" fmla="*/ 5772150 w 8001000"/>
              <a:gd name="connsiteY20" fmla="*/ 819151 h 3533775"/>
              <a:gd name="connsiteX21" fmla="*/ 6238875 w 8001000"/>
              <a:gd name="connsiteY21" fmla="*/ 962025 h 3533775"/>
              <a:gd name="connsiteX22" fmla="*/ 6581775 w 8001000"/>
              <a:gd name="connsiteY22" fmla="*/ 1438275 h 3533775"/>
              <a:gd name="connsiteX23" fmla="*/ 7315200 w 8001000"/>
              <a:gd name="connsiteY23" fmla="*/ 1885950 h 3533775"/>
              <a:gd name="connsiteX24" fmla="*/ 7962900 w 8001000"/>
              <a:gd name="connsiteY24" fmla="*/ 2276475 h 3533775"/>
              <a:gd name="connsiteX25" fmla="*/ 8001000 w 8001000"/>
              <a:gd name="connsiteY25" fmla="*/ 2428875 h 3533775"/>
              <a:gd name="connsiteX26" fmla="*/ 7791450 w 8001000"/>
              <a:gd name="connsiteY26" fmla="*/ 2524125 h 3533775"/>
              <a:gd name="connsiteX27" fmla="*/ 7458075 w 8001000"/>
              <a:gd name="connsiteY27" fmla="*/ 2581275 h 3533775"/>
              <a:gd name="connsiteX28" fmla="*/ 7334250 w 8001000"/>
              <a:gd name="connsiteY28" fmla="*/ 2581275 h 3533775"/>
              <a:gd name="connsiteX29" fmla="*/ 7038975 w 8001000"/>
              <a:gd name="connsiteY29" fmla="*/ 2514600 h 3533775"/>
              <a:gd name="connsiteX30" fmla="*/ 6791325 w 8001000"/>
              <a:gd name="connsiteY30" fmla="*/ 2533650 h 3533775"/>
              <a:gd name="connsiteX31" fmla="*/ 6629400 w 8001000"/>
              <a:gd name="connsiteY31" fmla="*/ 2609850 h 3533775"/>
              <a:gd name="connsiteX32" fmla="*/ 6438900 w 8001000"/>
              <a:gd name="connsiteY32" fmla="*/ 2676525 h 3533775"/>
              <a:gd name="connsiteX33" fmla="*/ 6296025 w 8001000"/>
              <a:gd name="connsiteY33" fmla="*/ 2867025 h 3533775"/>
              <a:gd name="connsiteX34" fmla="*/ 6181725 w 8001000"/>
              <a:gd name="connsiteY34" fmla="*/ 2933700 h 3533775"/>
              <a:gd name="connsiteX35" fmla="*/ 5791200 w 8001000"/>
              <a:gd name="connsiteY35" fmla="*/ 3019425 h 3533775"/>
              <a:gd name="connsiteX36" fmla="*/ 4238625 w 8001000"/>
              <a:gd name="connsiteY36" fmla="*/ 3419475 h 3533775"/>
              <a:gd name="connsiteX37" fmla="*/ 3762375 w 8001000"/>
              <a:gd name="connsiteY37" fmla="*/ 3533775 h 3533775"/>
              <a:gd name="connsiteX38" fmla="*/ 3476625 w 8001000"/>
              <a:gd name="connsiteY38" fmla="*/ 3495675 h 3533775"/>
              <a:gd name="connsiteX39" fmla="*/ 3267075 w 8001000"/>
              <a:gd name="connsiteY39" fmla="*/ 3190875 h 3533775"/>
              <a:gd name="connsiteX40" fmla="*/ 2990850 w 8001000"/>
              <a:gd name="connsiteY40" fmla="*/ 2676525 h 3533775"/>
              <a:gd name="connsiteX41" fmla="*/ 2733675 w 8001000"/>
              <a:gd name="connsiteY41" fmla="*/ 2352675 h 3533775"/>
              <a:gd name="connsiteX42" fmla="*/ 2619375 w 8001000"/>
              <a:gd name="connsiteY42" fmla="*/ 2247900 h 3533775"/>
              <a:gd name="connsiteX43" fmla="*/ 2486025 w 8001000"/>
              <a:gd name="connsiteY43" fmla="*/ 2200275 h 3533775"/>
              <a:gd name="connsiteX44" fmla="*/ 2305050 w 8001000"/>
              <a:gd name="connsiteY44" fmla="*/ 2247900 h 3533775"/>
              <a:gd name="connsiteX45" fmla="*/ 2190750 w 8001000"/>
              <a:gd name="connsiteY45" fmla="*/ 2314575 h 3533775"/>
              <a:gd name="connsiteX46" fmla="*/ 2143125 w 8001000"/>
              <a:gd name="connsiteY46" fmla="*/ 2428875 h 3533775"/>
              <a:gd name="connsiteX47" fmla="*/ 1123950 w 8001000"/>
              <a:gd name="connsiteY47"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476875 w 8001000"/>
              <a:gd name="connsiteY18" fmla="*/ 790575 h 3533775"/>
              <a:gd name="connsiteX19" fmla="*/ 5619750 w 8001000"/>
              <a:gd name="connsiteY19" fmla="*/ 828675 h 3533775"/>
              <a:gd name="connsiteX20" fmla="*/ 5772150 w 8001000"/>
              <a:gd name="connsiteY20" fmla="*/ 819151 h 3533775"/>
              <a:gd name="connsiteX21" fmla="*/ 6238875 w 8001000"/>
              <a:gd name="connsiteY21" fmla="*/ 962025 h 3533775"/>
              <a:gd name="connsiteX22" fmla="*/ 6886575 w 8001000"/>
              <a:gd name="connsiteY22" fmla="*/ 1390651 h 3533775"/>
              <a:gd name="connsiteX23" fmla="*/ 6581775 w 8001000"/>
              <a:gd name="connsiteY23" fmla="*/ 1438275 h 3533775"/>
              <a:gd name="connsiteX24" fmla="*/ 7315200 w 8001000"/>
              <a:gd name="connsiteY24" fmla="*/ 1885950 h 3533775"/>
              <a:gd name="connsiteX25" fmla="*/ 7962900 w 8001000"/>
              <a:gd name="connsiteY25" fmla="*/ 2276475 h 3533775"/>
              <a:gd name="connsiteX26" fmla="*/ 8001000 w 8001000"/>
              <a:gd name="connsiteY26" fmla="*/ 2428875 h 3533775"/>
              <a:gd name="connsiteX27" fmla="*/ 7791450 w 8001000"/>
              <a:gd name="connsiteY27" fmla="*/ 2524125 h 3533775"/>
              <a:gd name="connsiteX28" fmla="*/ 7458075 w 8001000"/>
              <a:gd name="connsiteY28" fmla="*/ 2581275 h 3533775"/>
              <a:gd name="connsiteX29" fmla="*/ 7334250 w 8001000"/>
              <a:gd name="connsiteY29" fmla="*/ 2581275 h 3533775"/>
              <a:gd name="connsiteX30" fmla="*/ 7038975 w 8001000"/>
              <a:gd name="connsiteY30" fmla="*/ 2514600 h 3533775"/>
              <a:gd name="connsiteX31" fmla="*/ 6791325 w 8001000"/>
              <a:gd name="connsiteY31" fmla="*/ 2533650 h 3533775"/>
              <a:gd name="connsiteX32" fmla="*/ 6629400 w 8001000"/>
              <a:gd name="connsiteY32" fmla="*/ 2609850 h 3533775"/>
              <a:gd name="connsiteX33" fmla="*/ 6438900 w 8001000"/>
              <a:gd name="connsiteY33" fmla="*/ 2676525 h 3533775"/>
              <a:gd name="connsiteX34" fmla="*/ 6296025 w 8001000"/>
              <a:gd name="connsiteY34" fmla="*/ 2867025 h 3533775"/>
              <a:gd name="connsiteX35" fmla="*/ 6181725 w 8001000"/>
              <a:gd name="connsiteY35" fmla="*/ 2933700 h 3533775"/>
              <a:gd name="connsiteX36" fmla="*/ 5791200 w 8001000"/>
              <a:gd name="connsiteY36" fmla="*/ 3019425 h 3533775"/>
              <a:gd name="connsiteX37" fmla="*/ 4238625 w 8001000"/>
              <a:gd name="connsiteY37" fmla="*/ 3419475 h 3533775"/>
              <a:gd name="connsiteX38" fmla="*/ 3762375 w 8001000"/>
              <a:gd name="connsiteY38" fmla="*/ 3533775 h 3533775"/>
              <a:gd name="connsiteX39" fmla="*/ 3476625 w 8001000"/>
              <a:gd name="connsiteY39" fmla="*/ 3495675 h 3533775"/>
              <a:gd name="connsiteX40" fmla="*/ 3267075 w 8001000"/>
              <a:gd name="connsiteY40" fmla="*/ 3190875 h 3533775"/>
              <a:gd name="connsiteX41" fmla="*/ 2990850 w 8001000"/>
              <a:gd name="connsiteY41" fmla="*/ 2676525 h 3533775"/>
              <a:gd name="connsiteX42" fmla="*/ 2733675 w 8001000"/>
              <a:gd name="connsiteY42" fmla="*/ 2352675 h 3533775"/>
              <a:gd name="connsiteX43" fmla="*/ 2619375 w 8001000"/>
              <a:gd name="connsiteY43" fmla="*/ 2247900 h 3533775"/>
              <a:gd name="connsiteX44" fmla="*/ 2486025 w 8001000"/>
              <a:gd name="connsiteY44" fmla="*/ 2200275 h 3533775"/>
              <a:gd name="connsiteX45" fmla="*/ 2305050 w 8001000"/>
              <a:gd name="connsiteY45" fmla="*/ 2247900 h 3533775"/>
              <a:gd name="connsiteX46" fmla="*/ 2190750 w 8001000"/>
              <a:gd name="connsiteY46" fmla="*/ 2314575 h 3533775"/>
              <a:gd name="connsiteX47" fmla="*/ 2143125 w 8001000"/>
              <a:gd name="connsiteY47" fmla="*/ 2428875 h 3533775"/>
              <a:gd name="connsiteX48" fmla="*/ 1123950 w 8001000"/>
              <a:gd name="connsiteY48"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476875 w 8001000"/>
              <a:gd name="connsiteY18" fmla="*/ 790575 h 3533775"/>
              <a:gd name="connsiteX19" fmla="*/ 5619750 w 8001000"/>
              <a:gd name="connsiteY19" fmla="*/ 828675 h 3533775"/>
              <a:gd name="connsiteX20" fmla="*/ 5772150 w 8001000"/>
              <a:gd name="connsiteY20" fmla="*/ 819151 h 3533775"/>
              <a:gd name="connsiteX21" fmla="*/ 6238875 w 8001000"/>
              <a:gd name="connsiteY21" fmla="*/ 962025 h 3533775"/>
              <a:gd name="connsiteX22" fmla="*/ 6886575 w 8001000"/>
              <a:gd name="connsiteY22" fmla="*/ 1390651 h 3533775"/>
              <a:gd name="connsiteX23" fmla="*/ 7162800 w 8001000"/>
              <a:gd name="connsiteY23" fmla="*/ 1543050 h 3533775"/>
              <a:gd name="connsiteX24" fmla="*/ 7315200 w 8001000"/>
              <a:gd name="connsiteY24" fmla="*/ 1885950 h 3533775"/>
              <a:gd name="connsiteX25" fmla="*/ 7962900 w 8001000"/>
              <a:gd name="connsiteY25" fmla="*/ 2276475 h 3533775"/>
              <a:gd name="connsiteX26" fmla="*/ 8001000 w 8001000"/>
              <a:gd name="connsiteY26" fmla="*/ 2428875 h 3533775"/>
              <a:gd name="connsiteX27" fmla="*/ 7791450 w 8001000"/>
              <a:gd name="connsiteY27" fmla="*/ 2524125 h 3533775"/>
              <a:gd name="connsiteX28" fmla="*/ 7458075 w 8001000"/>
              <a:gd name="connsiteY28" fmla="*/ 2581275 h 3533775"/>
              <a:gd name="connsiteX29" fmla="*/ 7334250 w 8001000"/>
              <a:gd name="connsiteY29" fmla="*/ 2581275 h 3533775"/>
              <a:gd name="connsiteX30" fmla="*/ 7038975 w 8001000"/>
              <a:gd name="connsiteY30" fmla="*/ 2514600 h 3533775"/>
              <a:gd name="connsiteX31" fmla="*/ 6791325 w 8001000"/>
              <a:gd name="connsiteY31" fmla="*/ 2533650 h 3533775"/>
              <a:gd name="connsiteX32" fmla="*/ 6629400 w 8001000"/>
              <a:gd name="connsiteY32" fmla="*/ 2609850 h 3533775"/>
              <a:gd name="connsiteX33" fmla="*/ 6438900 w 8001000"/>
              <a:gd name="connsiteY33" fmla="*/ 2676525 h 3533775"/>
              <a:gd name="connsiteX34" fmla="*/ 6296025 w 8001000"/>
              <a:gd name="connsiteY34" fmla="*/ 2867025 h 3533775"/>
              <a:gd name="connsiteX35" fmla="*/ 6181725 w 8001000"/>
              <a:gd name="connsiteY35" fmla="*/ 2933700 h 3533775"/>
              <a:gd name="connsiteX36" fmla="*/ 5791200 w 8001000"/>
              <a:gd name="connsiteY36" fmla="*/ 3019425 h 3533775"/>
              <a:gd name="connsiteX37" fmla="*/ 4238625 w 8001000"/>
              <a:gd name="connsiteY37" fmla="*/ 3419475 h 3533775"/>
              <a:gd name="connsiteX38" fmla="*/ 3762375 w 8001000"/>
              <a:gd name="connsiteY38" fmla="*/ 3533775 h 3533775"/>
              <a:gd name="connsiteX39" fmla="*/ 3476625 w 8001000"/>
              <a:gd name="connsiteY39" fmla="*/ 3495675 h 3533775"/>
              <a:gd name="connsiteX40" fmla="*/ 3267075 w 8001000"/>
              <a:gd name="connsiteY40" fmla="*/ 3190875 h 3533775"/>
              <a:gd name="connsiteX41" fmla="*/ 2990850 w 8001000"/>
              <a:gd name="connsiteY41" fmla="*/ 2676525 h 3533775"/>
              <a:gd name="connsiteX42" fmla="*/ 2733675 w 8001000"/>
              <a:gd name="connsiteY42" fmla="*/ 2352675 h 3533775"/>
              <a:gd name="connsiteX43" fmla="*/ 2619375 w 8001000"/>
              <a:gd name="connsiteY43" fmla="*/ 2247900 h 3533775"/>
              <a:gd name="connsiteX44" fmla="*/ 2486025 w 8001000"/>
              <a:gd name="connsiteY44" fmla="*/ 2200275 h 3533775"/>
              <a:gd name="connsiteX45" fmla="*/ 2305050 w 8001000"/>
              <a:gd name="connsiteY45" fmla="*/ 2247900 h 3533775"/>
              <a:gd name="connsiteX46" fmla="*/ 2190750 w 8001000"/>
              <a:gd name="connsiteY46" fmla="*/ 2314575 h 3533775"/>
              <a:gd name="connsiteX47" fmla="*/ 2143125 w 8001000"/>
              <a:gd name="connsiteY47" fmla="*/ 2428875 h 3533775"/>
              <a:gd name="connsiteX48" fmla="*/ 1123950 w 8001000"/>
              <a:gd name="connsiteY48" fmla="*/ 2571750 h 3533775"/>
              <a:gd name="connsiteX0" fmla="*/ 1123950 w 8001000"/>
              <a:gd name="connsiteY0" fmla="*/ 2571750 h 3533775"/>
              <a:gd name="connsiteX1" fmla="*/ 952500 w 8001000"/>
              <a:gd name="connsiteY1" fmla="*/ 2457450 h 3533775"/>
              <a:gd name="connsiteX2" fmla="*/ 771525 w 8001000"/>
              <a:gd name="connsiteY2" fmla="*/ 2447925 h 3533775"/>
              <a:gd name="connsiteX3" fmla="*/ 561975 w 8001000"/>
              <a:gd name="connsiteY3" fmla="*/ 2466975 h 3533775"/>
              <a:gd name="connsiteX4" fmla="*/ 333375 w 8001000"/>
              <a:gd name="connsiteY4" fmla="*/ 2495550 h 3533775"/>
              <a:gd name="connsiteX5" fmla="*/ 152400 w 8001000"/>
              <a:gd name="connsiteY5" fmla="*/ 1819275 h 3533775"/>
              <a:gd name="connsiteX6" fmla="*/ 0 w 8001000"/>
              <a:gd name="connsiteY6" fmla="*/ 1504950 h 3533775"/>
              <a:gd name="connsiteX7" fmla="*/ 19050 w 8001000"/>
              <a:gd name="connsiteY7" fmla="*/ 1285875 h 3533775"/>
              <a:gd name="connsiteX8" fmla="*/ 200025 w 8001000"/>
              <a:gd name="connsiteY8" fmla="*/ 1095375 h 3533775"/>
              <a:gd name="connsiteX9" fmla="*/ 276225 w 8001000"/>
              <a:gd name="connsiteY9" fmla="*/ 828675 h 3533775"/>
              <a:gd name="connsiteX10" fmla="*/ 209550 w 8001000"/>
              <a:gd name="connsiteY10" fmla="*/ 638175 h 3533775"/>
              <a:gd name="connsiteX11" fmla="*/ 1190625 w 8001000"/>
              <a:gd name="connsiteY11" fmla="*/ 571500 h 3533775"/>
              <a:gd name="connsiteX12" fmla="*/ 2743200 w 8001000"/>
              <a:gd name="connsiteY12" fmla="*/ 171450 h 3533775"/>
              <a:gd name="connsiteX13" fmla="*/ 2790825 w 8001000"/>
              <a:gd name="connsiteY13" fmla="*/ 276225 h 3533775"/>
              <a:gd name="connsiteX14" fmla="*/ 4895850 w 8001000"/>
              <a:gd name="connsiteY14" fmla="*/ 0 h 3533775"/>
              <a:gd name="connsiteX15" fmla="*/ 5210175 w 8001000"/>
              <a:gd name="connsiteY15" fmla="*/ 285750 h 3533775"/>
              <a:gd name="connsiteX16" fmla="*/ 5238750 w 8001000"/>
              <a:gd name="connsiteY16" fmla="*/ 723901 h 3533775"/>
              <a:gd name="connsiteX17" fmla="*/ 5314950 w 8001000"/>
              <a:gd name="connsiteY17" fmla="*/ 733425 h 3533775"/>
              <a:gd name="connsiteX18" fmla="*/ 5476875 w 8001000"/>
              <a:gd name="connsiteY18" fmla="*/ 790575 h 3533775"/>
              <a:gd name="connsiteX19" fmla="*/ 5619750 w 8001000"/>
              <a:gd name="connsiteY19" fmla="*/ 828675 h 3533775"/>
              <a:gd name="connsiteX20" fmla="*/ 5772150 w 8001000"/>
              <a:gd name="connsiteY20" fmla="*/ 819151 h 3533775"/>
              <a:gd name="connsiteX21" fmla="*/ 6238875 w 8001000"/>
              <a:gd name="connsiteY21" fmla="*/ 962025 h 3533775"/>
              <a:gd name="connsiteX22" fmla="*/ 6886575 w 8001000"/>
              <a:gd name="connsiteY22" fmla="*/ 1390651 h 3533775"/>
              <a:gd name="connsiteX23" fmla="*/ 7162800 w 8001000"/>
              <a:gd name="connsiteY23" fmla="*/ 1543050 h 3533775"/>
              <a:gd name="connsiteX24" fmla="*/ 7667625 w 8001000"/>
              <a:gd name="connsiteY24" fmla="*/ 1857375 h 3533775"/>
              <a:gd name="connsiteX25" fmla="*/ 7962900 w 8001000"/>
              <a:gd name="connsiteY25" fmla="*/ 2276475 h 3533775"/>
              <a:gd name="connsiteX26" fmla="*/ 8001000 w 8001000"/>
              <a:gd name="connsiteY26" fmla="*/ 2428875 h 3533775"/>
              <a:gd name="connsiteX27" fmla="*/ 7791450 w 8001000"/>
              <a:gd name="connsiteY27" fmla="*/ 2524125 h 3533775"/>
              <a:gd name="connsiteX28" fmla="*/ 7458075 w 8001000"/>
              <a:gd name="connsiteY28" fmla="*/ 2581275 h 3533775"/>
              <a:gd name="connsiteX29" fmla="*/ 7334250 w 8001000"/>
              <a:gd name="connsiteY29" fmla="*/ 2581275 h 3533775"/>
              <a:gd name="connsiteX30" fmla="*/ 7038975 w 8001000"/>
              <a:gd name="connsiteY30" fmla="*/ 2514600 h 3533775"/>
              <a:gd name="connsiteX31" fmla="*/ 6791325 w 8001000"/>
              <a:gd name="connsiteY31" fmla="*/ 2533650 h 3533775"/>
              <a:gd name="connsiteX32" fmla="*/ 6629400 w 8001000"/>
              <a:gd name="connsiteY32" fmla="*/ 2609850 h 3533775"/>
              <a:gd name="connsiteX33" fmla="*/ 6438900 w 8001000"/>
              <a:gd name="connsiteY33" fmla="*/ 2676525 h 3533775"/>
              <a:gd name="connsiteX34" fmla="*/ 6296025 w 8001000"/>
              <a:gd name="connsiteY34" fmla="*/ 2867025 h 3533775"/>
              <a:gd name="connsiteX35" fmla="*/ 6181725 w 8001000"/>
              <a:gd name="connsiteY35" fmla="*/ 2933700 h 3533775"/>
              <a:gd name="connsiteX36" fmla="*/ 5791200 w 8001000"/>
              <a:gd name="connsiteY36" fmla="*/ 3019425 h 3533775"/>
              <a:gd name="connsiteX37" fmla="*/ 4238625 w 8001000"/>
              <a:gd name="connsiteY37" fmla="*/ 3419475 h 3533775"/>
              <a:gd name="connsiteX38" fmla="*/ 3762375 w 8001000"/>
              <a:gd name="connsiteY38" fmla="*/ 3533775 h 3533775"/>
              <a:gd name="connsiteX39" fmla="*/ 3476625 w 8001000"/>
              <a:gd name="connsiteY39" fmla="*/ 3495675 h 3533775"/>
              <a:gd name="connsiteX40" fmla="*/ 3267075 w 8001000"/>
              <a:gd name="connsiteY40" fmla="*/ 3190875 h 3533775"/>
              <a:gd name="connsiteX41" fmla="*/ 2990850 w 8001000"/>
              <a:gd name="connsiteY41" fmla="*/ 2676525 h 3533775"/>
              <a:gd name="connsiteX42" fmla="*/ 2733675 w 8001000"/>
              <a:gd name="connsiteY42" fmla="*/ 2352675 h 3533775"/>
              <a:gd name="connsiteX43" fmla="*/ 2619375 w 8001000"/>
              <a:gd name="connsiteY43" fmla="*/ 2247900 h 3533775"/>
              <a:gd name="connsiteX44" fmla="*/ 2486025 w 8001000"/>
              <a:gd name="connsiteY44" fmla="*/ 2200275 h 3533775"/>
              <a:gd name="connsiteX45" fmla="*/ 2305050 w 8001000"/>
              <a:gd name="connsiteY45" fmla="*/ 2247900 h 3533775"/>
              <a:gd name="connsiteX46" fmla="*/ 2190750 w 8001000"/>
              <a:gd name="connsiteY46" fmla="*/ 2314575 h 3533775"/>
              <a:gd name="connsiteX47" fmla="*/ 2143125 w 8001000"/>
              <a:gd name="connsiteY47" fmla="*/ 2428875 h 3533775"/>
              <a:gd name="connsiteX48" fmla="*/ 1123950 w 8001000"/>
              <a:gd name="connsiteY48" fmla="*/ 2571750 h 3533775"/>
              <a:gd name="connsiteX0" fmla="*/ 1123950 w 8210550"/>
              <a:gd name="connsiteY0" fmla="*/ 2571750 h 3533775"/>
              <a:gd name="connsiteX1" fmla="*/ 952500 w 8210550"/>
              <a:gd name="connsiteY1" fmla="*/ 2457450 h 3533775"/>
              <a:gd name="connsiteX2" fmla="*/ 771525 w 8210550"/>
              <a:gd name="connsiteY2" fmla="*/ 2447925 h 3533775"/>
              <a:gd name="connsiteX3" fmla="*/ 561975 w 8210550"/>
              <a:gd name="connsiteY3" fmla="*/ 2466975 h 3533775"/>
              <a:gd name="connsiteX4" fmla="*/ 333375 w 8210550"/>
              <a:gd name="connsiteY4" fmla="*/ 2495550 h 3533775"/>
              <a:gd name="connsiteX5" fmla="*/ 152400 w 8210550"/>
              <a:gd name="connsiteY5" fmla="*/ 1819275 h 3533775"/>
              <a:gd name="connsiteX6" fmla="*/ 0 w 8210550"/>
              <a:gd name="connsiteY6" fmla="*/ 1504950 h 3533775"/>
              <a:gd name="connsiteX7" fmla="*/ 19050 w 8210550"/>
              <a:gd name="connsiteY7" fmla="*/ 1285875 h 3533775"/>
              <a:gd name="connsiteX8" fmla="*/ 200025 w 8210550"/>
              <a:gd name="connsiteY8" fmla="*/ 1095375 h 3533775"/>
              <a:gd name="connsiteX9" fmla="*/ 276225 w 8210550"/>
              <a:gd name="connsiteY9" fmla="*/ 828675 h 3533775"/>
              <a:gd name="connsiteX10" fmla="*/ 209550 w 8210550"/>
              <a:gd name="connsiteY10" fmla="*/ 638175 h 3533775"/>
              <a:gd name="connsiteX11" fmla="*/ 1190625 w 8210550"/>
              <a:gd name="connsiteY11" fmla="*/ 571500 h 3533775"/>
              <a:gd name="connsiteX12" fmla="*/ 2743200 w 8210550"/>
              <a:gd name="connsiteY12" fmla="*/ 171450 h 3533775"/>
              <a:gd name="connsiteX13" fmla="*/ 2790825 w 8210550"/>
              <a:gd name="connsiteY13" fmla="*/ 276225 h 3533775"/>
              <a:gd name="connsiteX14" fmla="*/ 4895850 w 8210550"/>
              <a:gd name="connsiteY14" fmla="*/ 0 h 3533775"/>
              <a:gd name="connsiteX15" fmla="*/ 5210175 w 8210550"/>
              <a:gd name="connsiteY15" fmla="*/ 285750 h 3533775"/>
              <a:gd name="connsiteX16" fmla="*/ 5238750 w 8210550"/>
              <a:gd name="connsiteY16" fmla="*/ 723901 h 3533775"/>
              <a:gd name="connsiteX17" fmla="*/ 5314950 w 8210550"/>
              <a:gd name="connsiteY17" fmla="*/ 733425 h 3533775"/>
              <a:gd name="connsiteX18" fmla="*/ 5476875 w 8210550"/>
              <a:gd name="connsiteY18" fmla="*/ 790575 h 3533775"/>
              <a:gd name="connsiteX19" fmla="*/ 5619750 w 8210550"/>
              <a:gd name="connsiteY19" fmla="*/ 828675 h 3533775"/>
              <a:gd name="connsiteX20" fmla="*/ 5772150 w 8210550"/>
              <a:gd name="connsiteY20" fmla="*/ 819151 h 3533775"/>
              <a:gd name="connsiteX21" fmla="*/ 6238875 w 8210550"/>
              <a:gd name="connsiteY21" fmla="*/ 962025 h 3533775"/>
              <a:gd name="connsiteX22" fmla="*/ 6886575 w 8210550"/>
              <a:gd name="connsiteY22" fmla="*/ 1390651 h 3533775"/>
              <a:gd name="connsiteX23" fmla="*/ 7162800 w 8210550"/>
              <a:gd name="connsiteY23" fmla="*/ 1543050 h 3533775"/>
              <a:gd name="connsiteX24" fmla="*/ 7667625 w 8210550"/>
              <a:gd name="connsiteY24" fmla="*/ 1857375 h 3533775"/>
              <a:gd name="connsiteX25" fmla="*/ 8210550 w 8210550"/>
              <a:gd name="connsiteY25" fmla="*/ 2228850 h 3533775"/>
              <a:gd name="connsiteX26" fmla="*/ 8001000 w 8210550"/>
              <a:gd name="connsiteY26" fmla="*/ 2428875 h 3533775"/>
              <a:gd name="connsiteX27" fmla="*/ 7791450 w 8210550"/>
              <a:gd name="connsiteY27" fmla="*/ 2524125 h 3533775"/>
              <a:gd name="connsiteX28" fmla="*/ 7458075 w 8210550"/>
              <a:gd name="connsiteY28" fmla="*/ 2581275 h 3533775"/>
              <a:gd name="connsiteX29" fmla="*/ 7334250 w 8210550"/>
              <a:gd name="connsiteY29" fmla="*/ 2581275 h 3533775"/>
              <a:gd name="connsiteX30" fmla="*/ 7038975 w 8210550"/>
              <a:gd name="connsiteY30" fmla="*/ 2514600 h 3533775"/>
              <a:gd name="connsiteX31" fmla="*/ 6791325 w 8210550"/>
              <a:gd name="connsiteY31" fmla="*/ 2533650 h 3533775"/>
              <a:gd name="connsiteX32" fmla="*/ 6629400 w 8210550"/>
              <a:gd name="connsiteY32" fmla="*/ 2609850 h 3533775"/>
              <a:gd name="connsiteX33" fmla="*/ 6438900 w 8210550"/>
              <a:gd name="connsiteY33" fmla="*/ 2676525 h 3533775"/>
              <a:gd name="connsiteX34" fmla="*/ 6296025 w 8210550"/>
              <a:gd name="connsiteY34" fmla="*/ 2867025 h 3533775"/>
              <a:gd name="connsiteX35" fmla="*/ 6181725 w 8210550"/>
              <a:gd name="connsiteY35" fmla="*/ 2933700 h 3533775"/>
              <a:gd name="connsiteX36" fmla="*/ 5791200 w 8210550"/>
              <a:gd name="connsiteY36" fmla="*/ 3019425 h 3533775"/>
              <a:gd name="connsiteX37" fmla="*/ 4238625 w 8210550"/>
              <a:gd name="connsiteY37" fmla="*/ 3419475 h 3533775"/>
              <a:gd name="connsiteX38" fmla="*/ 3762375 w 8210550"/>
              <a:gd name="connsiteY38" fmla="*/ 3533775 h 3533775"/>
              <a:gd name="connsiteX39" fmla="*/ 3476625 w 8210550"/>
              <a:gd name="connsiteY39" fmla="*/ 3495675 h 3533775"/>
              <a:gd name="connsiteX40" fmla="*/ 3267075 w 8210550"/>
              <a:gd name="connsiteY40" fmla="*/ 3190875 h 3533775"/>
              <a:gd name="connsiteX41" fmla="*/ 2990850 w 8210550"/>
              <a:gd name="connsiteY41" fmla="*/ 2676525 h 3533775"/>
              <a:gd name="connsiteX42" fmla="*/ 2733675 w 8210550"/>
              <a:gd name="connsiteY42" fmla="*/ 2352675 h 3533775"/>
              <a:gd name="connsiteX43" fmla="*/ 2619375 w 8210550"/>
              <a:gd name="connsiteY43" fmla="*/ 2247900 h 3533775"/>
              <a:gd name="connsiteX44" fmla="*/ 2486025 w 8210550"/>
              <a:gd name="connsiteY44" fmla="*/ 2200275 h 3533775"/>
              <a:gd name="connsiteX45" fmla="*/ 2305050 w 8210550"/>
              <a:gd name="connsiteY45" fmla="*/ 2247900 h 3533775"/>
              <a:gd name="connsiteX46" fmla="*/ 2190750 w 8210550"/>
              <a:gd name="connsiteY46" fmla="*/ 2314575 h 3533775"/>
              <a:gd name="connsiteX47" fmla="*/ 2143125 w 8210550"/>
              <a:gd name="connsiteY47" fmla="*/ 2428875 h 3533775"/>
              <a:gd name="connsiteX48" fmla="*/ 1123950 w 8210550"/>
              <a:gd name="connsiteY48" fmla="*/ 2571750 h 3533775"/>
              <a:gd name="connsiteX0" fmla="*/ 1123950 w 8210550"/>
              <a:gd name="connsiteY0" fmla="*/ 2571750 h 3533775"/>
              <a:gd name="connsiteX1" fmla="*/ 952500 w 8210550"/>
              <a:gd name="connsiteY1" fmla="*/ 2457450 h 3533775"/>
              <a:gd name="connsiteX2" fmla="*/ 771525 w 8210550"/>
              <a:gd name="connsiteY2" fmla="*/ 2447925 h 3533775"/>
              <a:gd name="connsiteX3" fmla="*/ 561975 w 8210550"/>
              <a:gd name="connsiteY3" fmla="*/ 2466975 h 3533775"/>
              <a:gd name="connsiteX4" fmla="*/ 333375 w 8210550"/>
              <a:gd name="connsiteY4" fmla="*/ 2495550 h 3533775"/>
              <a:gd name="connsiteX5" fmla="*/ 152400 w 8210550"/>
              <a:gd name="connsiteY5" fmla="*/ 1819275 h 3533775"/>
              <a:gd name="connsiteX6" fmla="*/ 0 w 8210550"/>
              <a:gd name="connsiteY6" fmla="*/ 1504950 h 3533775"/>
              <a:gd name="connsiteX7" fmla="*/ 19050 w 8210550"/>
              <a:gd name="connsiteY7" fmla="*/ 1285875 h 3533775"/>
              <a:gd name="connsiteX8" fmla="*/ 200025 w 8210550"/>
              <a:gd name="connsiteY8" fmla="*/ 1095375 h 3533775"/>
              <a:gd name="connsiteX9" fmla="*/ 276225 w 8210550"/>
              <a:gd name="connsiteY9" fmla="*/ 828675 h 3533775"/>
              <a:gd name="connsiteX10" fmla="*/ 209550 w 8210550"/>
              <a:gd name="connsiteY10" fmla="*/ 638175 h 3533775"/>
              <a:gd name="connsiteX11" fmla="*/ 1190625 w 8210550"/>
              <a:gd name="connsiteY11" fmla="*/ 571500 h 3533775"/>
              <a:gd name="connsiteX12" fmla="*/ 2743200 w 8210550"/>
              <a:gd name="connsiteY12" fmla="*/ 171450 h 3533775"/>
              <a:gd name="connsiteX13" fmla="*/ 2790825 w 8210550"/>
              <a:gd name="connsiteY13" fmla="*/ 276225 h 3533775"/>
              <a:gd name="connsiteX14" fmla="*/ 4895850 w 8210550"/>
              <a:gd name="connsiteY14" fmla="*/ 0 h 3533775"/>
              <a:gd name="connsiteX15" fmla="*/ 5210175 w 8210550"/>
              <a:gd name="connsiteY15" fmla="*/ 285750 h 3533775"/>
              <a:gd name="connsiteX16" fmla="*/ 5238750 w 8210550"/>
              <a:gd name="connsiteY16" fmla="*/ 723901 h 3533775"/>
              <a:gd name="connsiteX17" fmla="*/ 5314950 w 8210550"/>
              <a:gd name="connsiteY17" fmla="*/ 733425 h 3533775"/>
              <a:gd name="connsiteX18" fmla="*/ 5476875 w 8210550"/>
              <a:gd name="connsiteY18" fmla="*/ 790575 h 3533775"/>
              <a:gd name="connsiteX19" fmla="*/ 5619750 w 8210550"/>
              <a:gd name="connsiteY19" fmla="*/ 828675 h 3533775"/>
              <a:gd name="connsiteX20" fmla="*/ 5772150 w 8210550"/>
              <a:gd name="connsiteY20" fmla="*/ 819151 h 3533775"/>
              <a:gd name="connsiteX21" fmla="*/ 6238875 w 8210550"/>
              <a:gd name="connsiteY21" fmla="*/ 962025 h 3533775"/>
              <a:gd name="connsiteX22" fmla="*/ 6886575 w 8210550"/>
              <a:gd name="connsiteY22" fmla="*/ 1390651 h 3533775"/>
              <a:gd name="connsiteX23" fmla="*/ 7162800 w 8210550"/>
              <a:gd name="connsiteY23" fmla="*/ 1543050 h 3533775"/>
              <a:gd name="connsiteX24" fmla="*/ 7667625 w 8210550"/>
              <a:gd name="connsiteY24" fmla="*/ 1857375 h 3533775"/>
              <a:gd name="connsiteX25" fmla="*/ 8210550 w 8210550"/>
              <a:gd name="connsiteY25" fmla="*/ 2228850 h 3533775"/>
              <a:gd name="connsiteX26" fmla="*/ 8001000 w 8210550"/>
              <a:gd name="connsiteY26" fmla="*/ 2428875 h 3533775"/>
              <a:gd name="connsiteX27" fmla="*/ 7791450 w 8210550"/>
              <a:gd name="connsiteY27" fmla="*/ 2524125 h 3533775"/>
              <a:gd name="connsiteX28" fmla="*/ 7458075 w 8210550"/>
              <a:gd name="connsiteY28" fmla="*/ 2581275 h 3533775"/>
              <a:gd name="connsiteX29" fmla="*/ 7334250 w 8210550"/>
              <a:gd name="connsiteY29" fmla="*/ 2581275 h 3533775"/>
              <a:gd name="connsiteX30" fmla="*/ 7038975 w 8210550"/>
              <a:gd name="connsiteY30" fmla="*/ 2514600 h 3533775"/>
              <a:gd name="connsiteX31" fmla="*/ 6791325 w 8210550"/>
              <a:gd name="connsiteY31" fmla="*/ 2533650 h 3533775"/>
              <a:gd name="connsiteX32" fmla="*/ 6629400 w 8210550"/>
              <a:gd name="connsiteY32" fmla="*/ 2609850 h 3533775"/>
              <a:gd name="connsiteX33" fmla="*/ 6438900 w 8210550"/>
              <a:gd name="connsiteY33" fmla="*/ 2676525 h 3533775"/>
              <a:gd name="connsiteX34" fmla="*/ 6296025 w 8210550"/>
              <a:gd name="connsiteY34" fmla="*/ 2867025 h 3533775"/>
              <a:gd name="connsiteX35" fmla="*/ 6181725 w 8210550"/>
              <a:gd name="connsiteY35" fmla="*/ 2933700 h 3533775"/>
              <a:gd name="connsiteX36" fmla="*/ 5791200 w 8210550"/>
              <a:gd name="connsiteY36" fmla="*/ 3019425 h 3533775"/>
              <a:gd name="connsiteX37" fmla="*/ 4238625 w 8210550"/>
              <a:gd name="connsiteY37" fmla="*/ 3419475 h 3533775"/>
              <a:gd name="connsiteX38" fmla="*/ 3762375 w 8210550"/>
              <a:gd name="connsiteY38" fmla="*/ 3533775 h 3533775"/>
              <a:gd name="connsiteX39" fmla="*/ 3476625 w 8210550"/>
              <a:gd name="connsiteY39" fmla="*/ 3495675 h 3533775"/>
              <a:gd name="connsiteX40" fmla="*/ 3267075 w 8210550"/>
              <a:gd name="connsiteY40" fmla="*/ 3190875 h 3533775"/>
              <a:gd name="connsiteX41" fmla="*/ 2990850 w 8210550"/>
              <a:gd name="connsiteY41" fmla="*/ 2676525 h 3533775"/>
              <a:gd name="connsiteX42" fmla="*/ 2733675 w 8210550"/>
              <a:gd name="connsiteY42" fmla="*/ 2352675 h 3533775"/>
              <a:gd name="connsiteX43" fmla="*/ 2619375 w 8210550"/>
              <a:gd name="connsiteY43" fmla="*/ 2247900 h 3533775"/>
              <a:gd name="connsiteX44" fmla="*/ 2486025 w 8210550"/>
              <a:gd name="connsiteY44" fmla="*/ 2200275 h 3533775"/>
              <a:gd name="connsiteX45" fmla="*/ 2305050 w 8210550"/>
              <a:gd name="connsiteY45" fmla="*/ 2247900 h 3533775"/>
              <a:gd name="connsiteX46" fmla="*/ 2190750 w 8210550"/>
              <a:gd name="connsiteY46" fmla="*/ 2314575 h 3533775"/>
              <a:gd name="connsiteX47" fmla="*/ 2143125 w 8210550"/>
              <a:gd name="connsiteY47" fmla="*/ 2428875 h 3533775"/>
              <a:gd name="connsiteX48" fmla="*/ 1123950 w 8210550"/>
              <a:gd name="connsiteY48"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476625 w 8143875"/>
              <a:gd name="connsiteY39" fmla="*/ 3495675 h 3533775"/>
              <a:gd name="connsiteX40" fmla="*/ 3267075 w 8143875"/>
              <a:gd name="connsiteY40" fmla="*/ 3190875 h 3533775"/>
              <a:gd name="connsiteX41" fmla="*/ 2990850 w 8143875"/>
              <a:gd name="connsiteY41" fmla="*/ 2676525 h 3533775"/>
              <a:gd name="connsiteX42" fmla="*/ 2733675 w 8143875"/>
              <a:gd name="connsiteY42" fmla="*/ 2352675 h 3533775"/>
              <a:gd name="connsiteX43" fmla="*/ 2619375 w 8143875"/>
              <a:gd name="connsiteY43" fmla="*/ 2247900 h 3533775"/>
              <a:gd name="connsiteX44" fmla="*/ 2486025 w 8143875"/>
              <a:gd name="connsiteY44" fmla="*/ 2200275 h 3533775"/>
              <a:gd name="connsiteX45" fmla="*/ 2305050 w 8143875"/>
              <a:gd name="connsiteY45" fmla="*/ 2247900 h 3533775"/>
              <a:gd name="connsiteX46" fmla="*/ 2190750 w 8143875"/>
              <a:gd name="connsiteY46" fmla="*/ 2314575 h 3533775"/>
              <a:gd name="connsiteX47" fmla="*/ 2143125 w 8143875"/>
              <a:gd name="connsiteY47" fmla="*/ 2428875 h 3533775"/>
              <a:gd name="connsiteX48" fmla="*/ 1123950 w 8143875"/>
              <a:gd name="connsiteY48"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476625 w 8143875"/>
              <a:gd name="connsiteY39" fmla="*/ 3495675 h 3533775"/>
              <a:gd name="connsiteX40" fmla="*/ 3267075 w 8143875"/>
              <a:gd name="connsiteY40" fmla="*/ 3190875 h 3533775"/>
              <a:gd name="connsiteX41" fmla="*/ 2990850 w 8143875"/>
              <a:gd name="connsiteY41" fmla="*/ 2676525 h 3533775"/>
              <a:gd name="connsiteX42" fmla="*/ 2733675 w 8143875"/>
              <a:gd name="connsiteY42" fmla="*/ 2352675 h 3533775"/>
              <a:gd name="connsiteX43" fmla="*/ 2619375 w 8143875"/>
              <a:gd name="connsiteY43" fmla="*/ 2247900 h 3533775"/>
              <a:gd name="connsiteX44" fmla="*/ 2486025 w 8143875"/>
              <a:gd name="connsiteY44" fmla="*/ 2200275 h 3533775"/>
              <a:gd name="connsiteX45" fmla="*/ 2305050 w 8143875"/>
              <a:gd name="connsiteY45" fmla="*/ 2247900 h 3533775"/>
              <a:gd name="connsiteX46" fmla="*/ 2190750 w 8143875"/>
              <a:gd name="connsiteY46" fmla="*/ 2314575 h 3533775"/>
              <a:gd name="connsiteX47" fmla="*/ 2143125 w 8143875"/>
              <a:gd name="connsiteY47" fmla="*/ 2428875 h 3533775"/>
              <a:gd name="connsiteX48" fmla="*/ 1123950 w 8143875"/>
              <a:gd name="connsiteY48"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267075 w 8143875"/>
              <a:gd name="connsiteY40" fmla="*/ 3190875 h 3533775"/>
              <a:gd name="connsiteX41" fmla="*/ 2990850 w 8143875"/>
              <a:gd name="connsiteY41" fmla="*/ 2676525 h 3533775"/>
              <a:gd name="connsiteX42" fmla="*/ 2733675 w 8143875"/>
              <a:gd name="connsiteY42" fmla="*/ 2352675 h 3533775"/>
              <a:gd name="connsiteX43" fmla="*/ 2619375 w 8143875"/>
              <a:gd name="connsiteY43" fmla="*/ 2247900 h 3533775"/>
              <a:gd name="connsiteX44" fmla="*/ 2486025 w 8143875"/>
              <a:gd name="connsiteY44" fmla="*/ 2200275 h 3533775"/>
              <a:gd name="connsiteX45" fmla="*/ 2305050 w 8143875"/>
              <a:gd name="connsiteY45" fmla="*/ 2247900 h 3533775"/>
              <a:gd name="connsiteX46" fmla="*/ 2190750 w 8143875"/>
              <a:gd name="connsiteY46" fmla="*/ 2314575 h 3533775"/>
              <a:gd name="connsiteX47" fmla="*/ 2143125 w 8143875"/>
              <a:gd name="connsiteY47" fmla="*/ 2428875 h 3533775"/>
              <a:gd name="connsiteX48" fmla="*/ 1123950 w 8143875"/>
              <a:gd name="connsiteY48"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990850 w 8143875"/>
              <a:gd name="connsiteY41" fmla="*/ 2676525 h 3533775"/>
              <a:gd name="connsiteX42" fmla="*/ 2733675 w 8143875"/>
              <a:gd name="connsiteY42" fmla="*/ 2352675 h 3533775"/>
              <a:gd name="connsiteX43" fmla="*/ 2619375 w 8143875"/>
              <a:gd name="connsiteY43" fmla="*/ 2247900 h 3533775"/>
              <a:gd name="connsiteX44" fmla="*/ 2486025 w 8143875"/>
              <a:gd name="connsiteY44" fmla="*/ 2200275 h 3533775"/>
              <a:gd name="connsiteX45" fmla="*/ 2305050 w 8143875"/>
              <a:gd name="connsiteY45" fmla="*/ 2247900 h 3533775"/>
              <a:gd name="connsiteX46" fmla="*/ 2190750 w 8143875"/>
              <a:gd name="connsiteY46" fmla="*/ 2314575 h 3533775"/>
              <a:gd name="connsiteX47" fmla="*/ 2143125 w 8143875"/>
              <a:gd name="connsiteY47" fmla="*/ 2428875 h 3533775"/>
              <a:gd name="connsiteX48" fmla="*/ 1123950 w 8143875"/>
              <a:gd name="connsiteY48"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733675 w 8143875"/>
              <a:gd name="connsiteY42" fmla="*/ 2352675 h 3533775"/>
              <a:gd name="connsiteX43" fmla="*/ 2619375 w 8143875"/>
              <a:gd name="connsiteY43" fmla="*/ 2247900 h 3533775"/>
              <a:gd name="connsiteX44" fmla="*/ 2486025 w 8143875"/>
              <a:gd name="connsiteY44" fmla="*/ 2200275 h 3533775"/>
              <a:gd name="connsiteX45" fmla="*/ 2305050 w 8143875"/>
              <a:gd name="connsiteY45" fmla="*/ 2247900 h 3533775"/>
              <a:gd name="connsiteX46" fmla="*/ 2190750 w 8143875"/>
              <a:gd name="connsiteY46" fmla="*/ 2314575 h 3533775"/>
              <a:gd name="connsiteX47" fmla="*/ 2143125 w 8143875"/>
              <a:gd name="connsiteY47" fmla="*/ 2428875 h 3533775"/>
              <a:gd name="connsiteX48" fmla="*/ 1123950 w 8143875"/>
              <a:gd name="connsiteY48"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619375 w 8143875"/>
              <a:gd name="connsiteY43" fmla="*/ 2247900 h 3533775"/>
              <a:gd name="connsiteX44" fmla="*/ 2486025 w 8143875"/>
              <a:gd name="connsiteY44" fmla="*/ 2200275 h 3533775"/>
              <a:gd name="connsiteX45" fmla="*/ 2305050 w 8143875"/>
              <a:gd name="connsiteY45" fmla="*/ 2247900 h 3533775"/>
              <a:gd name="connsiteX46" fmla="*/ 2190750 w 8143875"/>
              <a:gd name="connsiteY46" fmla="*/ 2314575 h 3533775"/>
              <a:gd name="connsiteX47" fmla="*/ 2143125 w 8143875"/>
              <a:gd name="connsiteY47" fmla="*/ 2428875 h 3533775"/>
              <a:gd name="connsiteX48" fmla="*/ 1123950 w 8143875"/>
              <a:gd name="connsiteY48"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619375 w 8143875"/>
              <a:gd name="connsiteY43" fmla="*/ 2247900 h 3533775"/>
              <a:gd name="connsiteX44" fmla="*/ 2552701 w 8143875"/>
              <a:gd name="connsiteY44" fmla="*/ 2276476 h 3533775"/>
              <a:gd name="connsiteX45" fmla="*/ 2486025 w 8143875"/>
              <a:gd name="connsiteY45" fmla="*/ 2200275 h 3533775"/>
              <a:gd name="connsiteX46" fmla="*/ 2305050 w 8143875"/>
              <a:gd name="connsiteY46" fmla="*/ 2247900 h 3533775"/>
              <a:gd name="connsiteX47" fmla="*/ 2190750 w 8143875"/>
              <a:gd name="connsiteY47" fmla="*/ 2314575 h 3533775"/>
              <a:gd name="connsiteX48" fmla="*/ 2143125 w 8143875"/>
              <a:gd name="connsiteY48" fmla="*/ 2428875 h 3533775"/>
              <a:gd name="connsiteX49" fmla="*/ 1123950 w 8143875"/>
              <a:gd name="connsiteY49"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90625 w 8143875"/>
              <a:gd name="connsiteY11" fmla="*/ 5715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581275 w 8143875"/>
              <a:gd name="connsiteY43" fmla="*/ 2266950 h 3533775"/>
              <a:gd name="connsiteX44" fmla="*/ 2552701 w 8143875"/>
              <a:gd name="connsiteY44" fmla="*/ 2276476 h 3533775"/>
              <a:gd name="connsiteX45" fmla="*/ 2486025 w 8143875"/>
              <a:gd name="connsiteY45" fmla="*/ 2200275 h 3533775"/>
              <a:gd name="connsiteX46" fmla="*/ 2305050 w 8143875"/>
              <a:gd name="connsiteY46" fmla="*/ 2247900 h 3533775"/>
              <a:gd name="connsiteX47" fmla="*/ 2190750 w 8143875"/>
              <a:gd name="connsiteY47" fmla="*/ 2314575 h 3533775"/>
              <a:gd name="connsiteX48" fmla="*/ 2143125 w 8143875"/>
              <a:gd name="connsiteY48" fmla="*/ 2428875 h 3533775"/>
              <a:gd name="connsiteX49" fmla="*/ 1123950 w 8143875"/>
              <a:gd name="connsiteY49"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33475 w 8143875"/>
              <a:gd name="connsiteY11" fmla="*/ 4191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581275 w 8143875"/>
              <a:gd name="connsiteY43" fmla="*/ 2266950 h 3533775"/>
              <a:gd name="connsiteX44" fmla="*/ 2552701 w 8143875"/>
              <a:gd name="connsiteY44" fmla="*/ 2276476 h 3533775"/>
              <a:gd name="connsiteX45" fmla="*/ 2486025 w 8143875"/>
              <a:gd name="connsiteY45" fmla="*/ 2200275 h 3533775"/>
              <a:gd name="connsiteX46" fmla="*/ 2305050 w 8143875"/>
              <a:gd name="connsiteY46" fmla="*/ 2247900 h 3533775"/>
              <a:gd name="connsiteX47" fmla="*/ 2190750 w 8143875"/>
              <a:gd name="connsiteY47" fmla="*/ 2314575 h 3533775"/>
              <a:gd name="connsiteX48" fmla="*/ 2143125 w 8143875"/>
              <a:gd name="connsiteY48" fmla="*/ 2428875 h 3533775"/>
              <a:gd name="connsiteX49" fmla="*/ 1123950 w 8143875"/>
              <a:gd name="connsiteY49"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209550 w 8143875"/>
              <a:gd name="connsiteY10" fmla="*/ 638175 h 3533775"/>
              <a:gd name="connsiteX11" fmla="*/ 1133475 w 8143875"/>
              <a:gd name="connsiteY11" fmla="*/ 4191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581275 w 8143875"/>
              <a:gd name="connsiteY43" fmla="*/ 2266950 h 3533775"/>
              <a:gd name="connsiteX44" fmla="*/ 2552701 w 8143875"/>
              <a:gd name="connsiteY44" fmla="*/ 2276476 h 3533775"/>
              <a:gd name="connsiteX45" fmla="*/ 2486025 w 8143875"/>
              <a:gd name="connsiteY45" fmla="*/ 2200275 h 3533775"/>
              <a:gd name="connsiteX46" fmla="*/ 2305050 w 8143875"/>
              <a:gd name="connsiteY46" fmla="*/ 2247900 h 3533775"/>
              <a:gd name="connsiteX47" fmla="*/ 2190750 w 8143875"/>
              <a:gd name="connsiteY47" fmla="*/ 2314575 h 3533775"/>
              <a:gd name="connsiteX48" fmla="*/ 2143125 w 8143875"/>
              <a:gd name="connsiteY48" fmla="*/ 2428875 h 3533775"/>
              <a:gd name="connsiteX49" fmla="*/ 1123950 w 8143875"/>
              <a:gd name="connsiteY49"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57150 w 8143875"/>
              <a:gd name="connsiteY10" fmla="*/ 542925 h 3533775"/>
              <a:gd name="connsiteX11" fmla="*/ 1133475 w 8143875"/>
              <a:gd name="connsiteY11" fmla="*/ 4191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581275 w 8143875"/>
              <a:gd name="connsiteY43" fmla="*/ 2266950 h 3533775"/>
              <a:gd name="connsiteX44" fmla="*/ 2552701 w 8143875"/>
              <a:gd name="connsiteY44" fmla="*/ 2276476 h 3533775"/>
              <a:gd name="connsiteX45" fmla="*/ 2486025 w 8143875"/>
              <a:gd name="connsiteY45" fmla="*/ 2200275 h 3533775"/>
              <a:gd name="connsiteX46" fmla="*/ 2305050 w 8143875"/>
              <a:gd name="connsiteY46" fmla="*/ 2247900 h 3533775"/>
              <a:gd name="connsiteX47" fmla="*/ 2190750 w 8143875"/>
              <a:gd name="connsiteY47" fmla="*/ 2314575 h 3533775"/>
              <a:gd name="connsiteX48" fmla="*/ 2143125 w 8143875"/>
              <a:gd name="connsiteY48" fmla="*/ 2428875 h 3533775"/>
              <a:gd name="connsiteX49" fmla="*/ 1123950 w 8143875"/>
              <a:gd name="connsiteY49"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276225 w 8143875"/>
              <a:gd name="connsiteY9" fmla="*/ 828675 h 3533775"/>
              <a:gd name="connsiteX10" fmla="*/ 57150 w 8143875"/>
              <a:gd name="connsiteY10" fmla="*/ 542925 h 3533775"/>
              <a:gd name="connsiteX11" fmla="*/ 1133475 w 8143875"/>
              <a:gd name="connsiteY11" fmla="*/ 4191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581275 w 8143875"/>
              <a:gd name="connsiteY43" fmla="*/ 2266950 h 3533775"/>
              <a:gd name="connsiteX44" fmla="*/ 2552701 w 8143875"/>
              <a:gd name="connsiteY44" fmla="*/ 2276476 h 3533775"/>
              <a:gd name="connsiteX45" fmla="*/ 2486025 w 8143875"/>
              <a:gd name="connsiteY45" fmla="*/ 2200275 h 3533775"/>
              <a:gd name="connsiteX46" fmla="*/ 2305050 w 8143875"/>
              <a:gd name="connsiteY46" fmla="*/ 2247900 h 3533775"/>
              <a:gd name="connsiteX47" fmla="*/ 2190750 w 8143875"/>
              <a:gd name="connsiteY47" fmla="*/ 2314575 h 3533775"/>
              <a:gd name="connsiteX48" fmla="*/ 2143125 w 8143875"/>
              <a:gd name="connsiteY48" fmla="*/ 2428875 h 3533775"/>
              <a:gd name="connsiteX49" fmla="*/ 1123950 w 8143875"/>
              <a:gd name="connsiteY49" fmla="*/ 2571750 h 3533775"/>
              <a:gd name="connsiteX0" fmla="*/ 1123950 w 8143875"/>
              <a:gd name="connsiteY0" fmla="*/ 2571750 h 3533775"/>
              <a:gd name="connsiteX1" fmla="*/ 952500 w 8143875"/>
              <a:gd name="connsiteY1" fmla="*/ 2457450 h 3533775"/>
              <a:gd name="connsiteX2" fmla="*/ 771525 w 8143875"/>
              <a:gd name="connsiteY2" fmla="*/ 2447925 h 3533775"/>
              <a:gd name="connsiteX3" fmla="*/ 561975 w 8143875"/>
              <a:gd name="connsiteY3" fmla="*/ 2466975 h 3533775"/>
              <a:gd name="connsiteX4" fmla="*/ 333375 w 8143875"/>
              <a:gd name="connsiteY4" fmla="*/ 2495550 h 3533775"/>
              <a:gd name="connsiteX5" fmla="*/ 152400 w 8143875"/>
              <a:gd name="connsiteY5" fmla="*/ 1819275 h 3533775"/>
              <a:gd name="connsiteX6" fmla="*/ 0 w 8143875"/>
              <a:gd name="connsiteY6" fmla="*/ 1504950 h 3533775"/>
              <a:gd name="connsiteX7" fmla="*/ 19050 w 8143875"/>
              <a:gd name="connsiteY7" fmla="*/ 1285875 h 3533775"/>
              <a:gd name="connsiteX8" fmla="*/ 200025 w 8143875"/>
              <a:gd name="connsiteY8" fmla="*/ 1095375 h 3533775"/>
              <a:gd name="connsiteX9" fmla="*/ 85725 w 8143875"/>
              <a:gd name="connsiteY9" fmla="*/ 762000 h 3533775"/>
              <a:gd name="connsiteX10" fmla="*/ 57150 w 8143875"/>
              <a:gd name="connsiteY10" fmla="*/ 542925 h 3533775"/>
              <a:gd name="connsiteX11" fmla="*/ 1133475 w 8143875"/>
              <a:gd name="connsiteY11" fmla="*/ 419100 h 3533775"/>
              <a:gd name="connsiteX12" fmla="*/ 2743200 w 8143875"/>
              <a:gd name="connsiteY12" fmla="*/ 171450 h 3533775"/>
              <a:gd name="connsiteX13" fmla="*/ 2790825 w 8143875"/>
              <a:gd name="connsiteY13" fmla="*/ 276225 h 3533775"/>
              <a:gd name="connsiteX14" fmla="*/ 4895850 w 8143875"/>
              <a:gd name="connsiteY14" fmla="*/ 0 h 3533775"/>
              <a:gd name="connsiteX15" fmla="*/ 5210175 w 8143875"/>
              <a:gd name="connsiteY15" fmla="*/ 285750 h 3533775"/>
              <a:gd name="connsiteX16" fmla="*/ 5238750 w 8143875"/>
              <a:gd name="connsiteY16" fmla="*/ 723901 h 3533775"/>
              <a:gd name="connsiteX17" fmla="*/ 5314950 w 8143875"/>
              <a:gd name="connsiteY17" fmla="*/ 733425 h 3533775"/>
              <a:gd name="connsiteX18" fmla="*/ 5476875 w 8143875"/>
              <a:gd name="connsiteY18" fmla="*/ 790575 h 3533775"/>
              <a:gd name="connsiteX19" fmla="*/ 5619750 w 8143875"/>
              <a:gd name="connsiteY19" fmla="*/ 828675 h 3533775"/>
              <a:gd name="connsiteX20" fmla="*/ 5772150 w 8143875"/>
              <a:gd name="connsiteY20" fmla="*/ 819151 h 3533775"/>
              <a:gd name="connsiteX21" fmla="*/ 6238875 w 8143875"/>
              <a:gd name="connsiteY21" fmla="*/ 962025 h 3533775"/>
              <a:gd name="connsiteX22" fmla="*/ 6886575 w 8143875"/>
              <a:gd name="connsiteY22" fmla="*/ 1390651 h 3533775"/>
              <a:gd name="connsiteX23" fmla="*/ 7162800 w 8143875"/>
              <a:gd name="connsiteY23" fmla="*/ 1543050 h 3533775"/>
              <a:gd name="connsiteX24" fmla="*/ 7667625 w 8143875"/>
              <a:gd name="connsiteY24" fmla="*/ 1857375 h 3533775"/>
              <a:gd name="connsiteX25" fmla="*/ 8143875 w 8143875"/>
              <a:gd name="connsiteY25" fmla="*/ 2181225 h 3533775"/>
              <a:gd name="connsiteX26" fmla="*/ 8001000 w 8143875"/>
              <a:gd name="connsiteY26" fmla="*/ 2428875 h 3533775"/>
              <a:gd name="connsiteX27" fmla="*/ 7791450 w 8143875"/>
              <a:gd name="connsiteY27" fmla="*/ 2524125 h 3533775"/>
              <a:gd name="connsiteX28" fmla="*/ 7458075 w 8143875"/>
              <a:gd name="connsiteY28" fmla="*/ 2581275 h 3533775"/>
              <a:gd name="connsiteX29" fmla="*/ 7334250 w 8143875"/>
              <a:gd name="connsiteY29" fmla="*/ 2581275 h 3533775"/>
              <a:gd name="connsiteX30" fmla="*/ 7038975 w 8143875"/>
              <a:gd name="connsiteY30" fmla="*/ 2514600 h 3533775"/>
              <a:gd name="connsiteX31" fmla="*/ 6791325 w 8143875"/>
              <a:gd name="connsiteY31" fmla="*/ 2533650 h 3533775"/>
              <a:gd name="connsiteX32" fmla="*/ 6629400 w 8143875"/>
              <a:gd name="connsiteY32" fmla="*/ 2609850 h 3533775"/>
              <a:gd name="connsiteX33" fmla="*/ 6438900 w 8143875"/>
              <a:gd name="connsiteY33" fmla="*/ 2676525 h 3533775"/>
              <a:gd name="connsiteX34" fmla="*/ 6296025 w 8143875"/>
              <a:gd name="connsiteY34" fmla="*/ 2867025 h 3533775"/>
              <a:gd name="connsiteX35" fmla="*/ 6181725 w 8143875"/>
              <a:gd name="connsiteY35" fmla="*/ 2933700 h 3533775"/>
              <a:gd name="connsiteX36" fmla="*/ 5791200 w 8143875"/>
              <a:gd name="connsiteY36" fmla="*/ 3019425 h 3533775"/>
              <a:gd name="connsiteX37" fmla="*/ 4238625 w 8143875"/>
              <a:gd name="connsiteY37" fmla="*/ 3419475 h 3533775"/>
              <a:gd name="connsiteX38" fmla="*/ 3762375 w 8143875"/>
              <a:gd name="connsiteY38" fmla="*/ 3533775 h 3533775"/>
              <a:gd name="connsiteX39" fmla="*/ 3371850 w 8143875"/>
              <a:gd name="connsiteY39" fmla="*/ 3486150 h 3533775"/>
              <a:gd name="connsiteX40" fmla="*/ 3095625 w 8143875"/>
              <a:gd name="connsiteY40" fmla="*/ 3190875 h 3533775"/>
              <a:gd name="connsiteX41" fmla="*/ 2828925 w 8143875"/>
              <a:gd name="connsiteY41" fmla="*/ 2733675 h 3533775"/>
              <a:gd name="connsiteX42" fmla="*/ 2628900 w 8143875"/>
              <a:gd name="connsiteY42" fmla="*/ 2371725 h 3533775"/>
              <a:gd name="connsiteX43" fmla="*/ 2581275 w 8143875"/>
              <a:gd name="connsiteY43" fmla="*/ 2266950 h 3533775"/>
              <a:gd name="connsiteX44" fmla="*/ 2552701 w 8143875"/>
              <a:gd name="connsiteY44" fmla="*/ 2276476 h 3533775"/>
              <a:gd name="connsiteX45" fmla="*/ 2486025 w 8143875"/>
              <a:gd name="connsiteY45" fmla="*/ 2200275 h 3533775"/>
              <a:gd name="connsiteX46" fmla="*/ 2305050 w 8143875"/>
              <a:gd name="connsiteY46" fmla="*/ 2247900 h 3533775"/>
              <a:gd name="connsiteX47" fmla="*/ 2190750 w 8143875"/>
              <a:gd name="connsiteY47" fmla="*/ 2314575 h 3533775"/>
              <a:gd name="connsiteX48" fmla="*/ 2143125 w 8143875"/>
              <a:gd name="connsiteY48" fmla="*/ 2428875 h 3533775"/>
              <a:gd name="connsiteX49" fmla="*/ 1123950 w 8143875"/>
              <a:gd name="connsiteY49" fmla="*/ 2571750 h 3533775"/>
              <a:gd name="connsiteX0" fmla="*/ 1285875 w 8305800"/>
              <a:gd name="connsiteY0" fmla="*/ 2571750 h 3533775"/>
              <a:gd name="connsiteX1" fmla="*/ 1114425 w 8305800"/>
              <a:gd name="connsiteY1" fmla="*/ 2457450 h 3533775"/>
              <a:gd name="connsiteX2" fmla="*/ 933450 w 8305800"/>
              <a:gd name="connsiteY2" fmla="*/ 2447925 h 3533775"/>
              <a:gd name="connsiteX3" fmla="*/ 723900 w 8305800"/>
              <a:gd name="connsiteY3" fmla="*/ 2466975 h 3533775"/>
              <a:gd name="connsiteX4" fmla="*/ 495300 w 8305800"/>
              <a:gd name="connsiteY4" fmla="*/ 2495550 h 3533775"/>
              <a:gd name="connsiteX5" fmla="*/ 314325 w 8305800"/>
              <a:gd name="connsiteY5" fmla="*/ 1819275 h 3533775"/>
              <a:gd name="connsiteX6" fmla="*/ 161925 w 8305800"/>
              <a:gd name="connsiteY6" fmla="*/ 1504950 h 3533775"/>
              <a:gd name="connsiteX7" fmla="*/ 180975 w 8305800"/>
              <a:gd name="connsiteY7" fmla="*/ 1285875 h 3533775"/>
              <a:gd name="connsiteX8" fmla="*/ 0 w 8305800"/>
              <a:gd name="connsiteY8" fmla="*/ 1133475 h 3533775"/>
              <a:gd name="connsiteX9" fmla="*/ 247650 w 8305800"/>
              <a:gd name="connsiteY9" fmla="*/ 762000 h 3533775"/>
              <a:gd name="connsiteX10" fmla="*/ 219075 w 8305800"/>
              <a:gd name="connsiteY10" fmla="*/ 542925 h 3533775"/>
              <a:gd name="connsiteX11" fmla="*/ 1295400 w 8305800"/>
              <a:gd name="connsiteY11" fmla="*/ 419100 h 3533775"/>
              <a:gd name="connsiteX12" fmla="*/ 2905125 w 8305800"/>
              <a:gd name="connsiteY12" fmla="*/ 171450 h 3533775"/>
              <a:gd name="connsiteX13" fmla="*/ 2952750 w 8305800"/>
              <a:gd name="connsiteY13" fmla="*/ 276225 h 3533775"/>
              <a:gd name="connsiteX14" fmla="*/ 5057775 w 8305800"/>
              <a:gd name="connsiteY14" fmla="*/ 0 h 3533775"/>
              <a:gd name="connsiteX15" fmla="*/ 5372100 w 8305800"/>
              <a:gd name="connsiteY15" fmla="*/ 285750 h 3533775"/>
              <a:gd name="connsiteX16" fmla="*/ 5400675 w 8305800"/>
              <a:gd name="connsiteY16" fmla="*/ 723901 h 3533775"/>
              <a:gd name="connsiteX17" fmla="*/ 5476875 w 8305800"/>
              <a:gd name="connsiteY17" fmla="*/ 733425 h 3533775"/>
              <a:gd name="connsiteX18" fmla="*/ 5638800 w 8305800"/>
              <a:gd name="connsiteY18" fmla="*/ 790575 h 3533775"/>
              <a:gd name="connsiteX19" fmla="*/ 5781675 w 8305800"/>
              <a:gd name="connsiteY19" fmla="*/ 828675 h 3533775"/>
              <a:gd name="connsiteX20" fmla="*/ 5934075 w 8305800"/>
              <a:gd name="connsiteY20" fmla="*/ 819151 h 3533775"/>
              <a:gd name="connsiteX21" fmla="*/ 6400800 w 8305800"/>
              <a:gd name="connsiteY21" fmla="*/ 962025 h 3533775"/>
              <a:gd name="connsiteX22" fmla="*/ 7048500 w 8305800"/>
              <a:gd name="connsiteY22" fmla="*/ 1390651 h 3533775"/>
              <a:gd name="connsiteX23" fmla="*/ 7324725 w 8305800"/>
              <a:gd name="connsiteY23" fmla="*/ 1543050 h 3533775"/>
              <a:gd name="connsiteX24" fmla="*/ 7829550 w 8305800"/>
              <a:gd name="connsiteY24" fmla="*/ 1857375 h 3533775"/>
              <a:gd name="connsiteX25" fmla="*/ 8305800 w 8305800"/>
              <a:gd name="connsiteY25" fmla="*/ 2181225 h 3533775"/>
              <a:gd name="connsiteX26" fmla="*/ 8162925 w 8305800"/>
              <a:gd name="connsiteY26" fmla="*/ 2428875 h 3533775"/>
              <a:gd name="connsiteX27" fmla="*/ 7953375 w 8305800"/>
              <a:gd name="connsiteY27" fmla="*/ 2524125 h 3533775"/>
              <a:gd name="connsiteX28" fmla="*/ 7620000 w 8305800"/>
              <a:gd name="connsiteY28" fmla="*/ 2581275 h 3533775"/>
              <a:gd name="connsiteX29" fmla="*/ 7496175 w 8305800"/>
              <a:gd name="connsiteY29" fmla="*/ 2581275 h 3533775"/>
              <a:gd name="connsiteX30" fmla="*/ 7200900 w 8305800"/>
              <a:gd name="connsiteY30" fmla="*/ 2514600 h 3533775"/>
              <a:gd name="connsiteX31" fmla="*/ 6953250 w 8305800"/>
              <a:gd name="connsiteY31" fmla="*/ 2533650 h 3533775"/>
              <a:gd name="connsiteX32" fmla="*/ 6791325 w 8305800"/>
              <a:gd name="connsiteY32" fmla="*/ 2609850 h 3533775"/>
              <a:gd name="connsiteX33" fmla="*/ 6600825 w 8305800"/>
              <a:gd name="connsiteY33" fmla="*/ 2676525 h 3533775"/>
              <a:gd name="connsiteX34" fmla="*/ 6457950 w 8305800"/>
              <a:gd name="connsiteY34" fmla="*/ 2867025 h 3533775"/>
              <a:gd name="connsiteX35" fmla="*/ 6343650 w 8305800"/>
              <a:gd name="connsiteY35" fmla="*/ 2933700 h 3533775"/>
              <a:gd name="connsiteX36" fmla="*/ 5953125 w 8305800"/>
              <a:gd name="connsiteY36" fmla="*/ 3019425 h 3533775"/>
              <a:gd name="connsiteX37" fmla="*/ 4400550 w 8305800"/>
              <a:gd name="connsiteY37" fmla="*/ 3419475 h 3533775"/>
              <a:gd name="connsiteX38" fmla="*/ 3924300 w 8305800"/>
              <a:gd name="connsiteY38" fmla="*/ 3533775 h 3533775"/>
              <a:gd name="connsiteX39" fmla="*/ 3533775 w 8305800"/>
              <a:gd name="connsiteY39" fmla="*/ 3486150 h 3533775"/>
              <a:gd name="connsiteX40" fmla="*/ 3257550 w 8305800"/>
              <a:gd name="connsiteY40" fmla="*/ 3190875 h 3533775"/>
              <a:gd name="connsiteX41" fmla="*/ 2990850 w 8305800"/>
              <a:gd name="connsiteY41" fmla="*/ 2733675 h 3533775"/>
              <a:gd name="connsiteX42" fmla="*/ 2790825 w 8305800"/>
              <a:gd name="connsiteY42" fmla="*/ 2371725 h 3533775"/>
              <a:gd name="connsiteX43" fmla="*/ 2743200 w 8305800"/>
              <a:gd name="connsiteY43" fmla="*/ 2266950 h 3533775"/>
              <a:gd name="connsiteX44" fmla="*/ 2714626 w 8305800"/>
              <a:gd name="connsiteY44" fmla="*/ 2276476 h 3533775"/>
              <a:gd name="connsiteX45" fmla="*/ 2647950 w 8305800"/>
              <a:gd name="connsiteY45" fmla="*/ 2200275 h 3533775"/>
              <a:gd name="connsiteX46" fmla="*/ 2466975 w 8305800"/>
              <a:gd name="connsiteY46" fmla="*/ 2247900 h 3533775"/>
              <a:gd name="connsiteX47" fmla="*/ 2352675 w 8305800"/>
              <a:gd name="connsiteY47" fmla="*/ 2314575 h 3533775"/>
              <a:gd name="connsiteX48" fmla="*/ 2305050 w 8305800"/>
              <a:gd name="connsiteY48" fmla="*/ 2428875 h 3533775"/>
              <a:gd name="connsiteX49" fmla="*/ 1285875 w 8305800"/>
              <a:gd name="connsiteY49" fmla="*/ 2571750 h 3533775"/>
              <a:gd name="connsiteX0" fmla="*/ 1314450 w 8334375"/>
              <a:gd name="connsiteY0" fmla="*/ 2571750 h 3533775"/>
              <a:gd name="connsiteX1" fmla="*/ 1143000 w 8334375"/>
              <a:gd name="connsiteY1" fmla="*/ 2457450 h 3533775"/>
              <a:gd name="connsiteX2" fmla="*/ 962025 w 8334375"/>
              <a:gd name="connsiteY2" fmla="*/ 2447925 h 3533775"/>
              <a:gd name="connsiteX3" fmla="*/ 752475 w 8334375"/>
              <a:gd name="connsiteY3" fmla="*/ 2466975 h 3533775"/>
              <a:gd name="connsiteX4" fmla="*/ 523875 w 8334375"/>
              <a:gd name="connsiteY4" fmla="*/ 2495550 h 3533775"/>
              <a:gd name="connsiteX5" fmla="*/ 342900 w 8334375"/>
              <a:gd name="connsiteY5" fmla="*/ 1819275 h 3533775"/>
              <a:gd name="connsiteX6" fmla="*/ 190500 w 8334375"/>
              <a:gd name="connsiteY6" fmla="*/ 1504950 h 3533775"/>
              <a:gd name="connsiteX7" fmla="*/ 0 w 8334375"/>
              <a:gd name="connsiteY7" fmla="*/ 1447800 h 3533775"/>
              <a:gd name="connsiteX8" fmla="*/ 28575 w 8334375"/>
              <a:gd name="connsiteY8" fmla="*/ 1133475 h 3533775"/>
              <a:gd name="connsiteX9" fmla="*/ 276225 w 8334375"/>
              <a:gd name="connsiteY9" fmla="*/ 762000 h 3533775"/>
              <a:gd name="connsiteX10" fmla="*/ 247650 w 8334375"/>
              <a:gd name="connsiteY10" fmla="*/ 542925 h 3533775"/>
              <a:gd name="connsiteX11" fmla="*/ 1323975 w 8334375"/>
              <a:gd name="connsiteY11" fmla="*/ 419100 h 3533775"/>
              <a:gd name="connsiteX12" fmla="*/ 2933700 w 8334375"/>
              <a:gd name="connsiteY12" fmla="*/ 171450 h 3533775"/>
              <a:gd name="connsiteX13" fmla="*/ 2981325 w 8334375"/>
              <a:gd name="connsiteY13" fmla="*/ 276225 h 3533775"/>
              <a:gd name="connsiteX14" fmla="*/ 5086350 w 8334375"/>
              <a:gd name="connsiteY14" fmla="*/ 0 h 3533775"/>
              <a:gd name="connsiteX15" fmla="*/ 5400675 w 8334375"/>
              <a:gd name="connsiteY15" fmla="*/ 285750 h 3533775"/>
              <a:gd name="connsiteX16" fmla="*/ 5429250 w 8334375"/>
              <a:gd name="connsiteY16" fmla="*/ 723901 h 3533775"/>
              <a:gd name="connsiteX17" fmla="*/ 5505450 w 8334375"/>
              <a:gd name="connsiteY17" fmla="*/ 733425 h 3533775"/>
              <a:gd name="connsiteX18" fmla="*/ 5667375 w 8334375"/>
              <a:gd name="connsiteY18" fmla="*/ 790575 h 3533775"/>
              <a:gd name="connsiteX19" fmla="*/ 5810250 w 8334375"/>
              <a:gd name="connsiteY19" fmla="*/ 828675 h 3533775"/>
              <a:gd name="connsiteX20" fmla="*/ 5962650 w 8334375"/>
              <a:gd name="connsiteY20" fmla="*/ 819151 h 3533775"/>
              <a:gd name="connsiteX21" fmla="*/ 6429375 w 8334375"/>
              <a:gd name="connsiteY21" fmla="*/ 962025 h 3533775"/>
              <a:gd name="connsiteX22" fmla="*/ 7077075 w 8334375"/>
              <a:gd name="connsiteY22" fmla="*/ 1390651 h 3533775"/>
              <a:gd name="connsiteX23" fmla="*/ 7353300 w 8334375"/>
              <a:gd name="connsiteY23" fmla="*/ 1543050 h 3533775"/>
              <a:gd name="connsiteX24" fmla="*/ 7858125 w 8334375"/>
              <a:gd name="connsiteY24" fmla="*/ 1857375 h 3533775"/>
              <a:gd name="connsiteX25" fmla="*/ 8334375 w 8334375"/>
              <a:gd name="connsiteY25" fmla="*/ 2181225 h 3533775"/>
              <a:gd name="connsiteX26" fmla="*/ 8191500 w 8334375"/>
              <a:gd name="connsiteY26" fmla="*/ 2428875 h 3533775"/>
              <a:gd name="connsiteX27" fmla="*/ 7981950 w 8334375"/>
              <a:gd name="connsiteY27" fmla="*/ 2524125 h 3533775"/>
              <a:gd name="connsiteX28" fmla="*/ 7648575 w 8334375"/>
              <a:gd name="connsiteY28" fmla="*/ 2581275 h 3533775"/>
              <a:gd name="connsiteX29" fmla="*/ 7524750 w 8334375"/>
              <a:gd name="connsiteY29" fmla="*/ 2581275 h 3533775"/>
              <a:gd name="connsiteX30" fmla="*/ 7229475 w 8334375"/>
              <a:gd name="connsiteY30" fmla="*/ 2514600 h 3533775"/>
              <a:gd name="connsiteX31" fmla="*/ 6981825 w 8334375"/>
              <a:gd name="connsiteY31" fmla="*/ 2533650 h 3533775"/>
              <a:gd name="connsiteX32" fmla="*/ 6819900 w 8334375"/>
              <a:gd name="connsiteY32" fmla="*/ 2609850 h 3533775"/>
              <a:gd name="connsiteX33" fmla="*/ 6629400 w 8334375"/>
              <a:gd name="connsiteY33" fmla="*/ 2676525 h 3533775"/>
              <a:gd name="connsiteX34" fmla="*/ 6486525 w 8334375"/>
              <a:gd name="connsiteY34" fmla="*/ 2867025 h 3533775"/>
              <a:gd name="connsiteX35" fmla="*/ 6372225 w 8334375"/>
              <a:gd name="connsiteY35" fmla="*/ 2933700 h 3533775"/>
              <a:gd name="connsiteX36" fmla="*/ 5981700 w 8334375"/>
              <a:gd name="connsiteY36" fmla="*/ 3019425 h 3533775"/>
              <a:gd name="connsiteX37" fmla="*/ 4429125 w 8334375"/>
              <a:gd name="connsiteY37" fmla="*/ 3419475 h 3533775"/>
              <a:gd name="connsiteX38" fmla="*/ 3952875 w 8334375"/>
              <a:gd name="connsiteY38" fmla="*/ 3533775 h 3533775"/>
              <a:gd name="connsiteX39" fmla="*/ 3562350 w 8334375"/>
              <a:gd name="connsiteY39" fmla="*/ 3486150 h 3533775"/>
              <a:gd name="connsiteX40" fmla="*/ 3286125 w 8334375"/>
              <a:gd name="connsiteY40" fmla="*/ 3190875 h 3533775"/>
              <a:gd name="connsiteX41" fmla="*/ 3019425 w 8334375"/>
              <a:gd name="connsiteY41" fmla="*/ 2733675 h 3533775"/>
              <a:gd name="connsiteX42" fmla="*/ 2819400 w 8334375"/>
              <a:gd name="connsiteY42" fmla="*/ 2371725 h 3533775"/>
              <a:gd name="connsiteX43" fmla="*/ 2771775 w 8334375"/>
              <a:gd name="connsiteY43" fmla="*/ 2266950 h 3533775"/>
              <a:gd name="connsiteX44" fmla="*/ 2743201 w 8334375"/>
              <a:gd name="connsiteY44" fmla="*/ 2276476 h 3533775"/>
              <a:gd name="connsiteX45" fmla="*/ 2676525 w 8334375"/>
              <a:gd name="connsiteY45" fmla="*/ 2200275 h 3533775"/>
              <a:gd name="connsiteX46" fmla="*/ 2495550 w 8334375"/>
              <a:gd name="connsiteY46" fmla="*/ 2247900 h 3533775"/>
              <a:gd name="connsiteX47" fmla="*/ 2381250 w 8334375"/>
              <a:gd name="connsiteY47" fmla="*/ 2314575 h 3533775"/>
              <a:gd name="connsiteX48" fmla="*/ 2333625 w 8334375"/>
              <a:gd name="connsiteY48" fmla="*/ 2428875 h 3533775"/>
              <a:gd name="connsiteX49" fmla="*/ 1314450 w 8334375"/>
              <a:gd name="connsiteY49" fmla="*/ 2571750 h 3533775"/>
              <a:gd name="connsiteX0" fmla="*/ 1327402 w 8347327"/>
              <a:gd name="connsiteY0" fmla="*/ 2571750 h 3533775"/>
              <a:gd name="connsiteX1" fmla="*/ 1155952 w 8347327"/>
              <a:gd name="connsiteY1" fmla="*/ 2457450 h 3533775"/>
              <a:gd name="connsiteX2" fmla="*/ 974977 w 8347327"/>
              <a:gd name="connsiteY2" fmla="*/ 2447925 h 3533775"/>
              <a:gd name="connsiteX3" fmla="*/ 765427 w 8347327"/>
              <a:gd name="connsiteY3" fmla="*/ 2466975 h 3533775"/>
              <a:gd name="connsiteX4" fmla="*/ 536827 w 8347327"/>
              <a:gd name="connsiteY4" fmla="*/ 2495550 h 3533775"/>
              <a:gd name="connsiteX5" fmla="*/ 355852 w 8347327"/>
              <a:gd name="connsiteY5" fmla="*/ 1819275 h 3533775"/>
              <a:gd name="connsiteX6" fmla="*/ 203452 w 8347327"/>
              <a:gd name="connsiteY6" fmla="*/ 1504950 h 3533775"/>
              <a:gd name="connsiteX7" fmla="*/ 12952 w 8347327"/>
              <a:gd name="connsiteY7" fmla="*/ 1447800 h 3533775"/>
              <a:gd name="connsiteX8" fmla="*/ 41527 w 8347327"/>
              <a:gd name="connsiteY8" fmla="*/ 1133475 h 3533775"/>
              <a:gd name="connsiteX9" fmla="*/ 289177 w 8347327"/>
              <a:gd name="connsiteY9" fmla="*/ 762000 h 3533775"/>
              <a:gd name="connsiteX10" fmla="*/ 260602 w 8347327"/>
              <a:gd name="connsiteY10" fmla="*/ 542925 h 3533775"/>
              <a:gd name="connsiteX11" fmla="*/ 1336927 w 8347327"/>
              <a:gd name="connsiteY11" fmla="*/ 419100 h 3533775"/>
              <a:gd name="connsiteX12" fmla="*/ 2946652 w 8347327"/>
              <a:gd name="connsiteY12" fmla="*/ 171450 h 3533775"/>
              <a:gd name="connsiteX13" fmla="*/ 2994277 w 8347327"/>
              <a:gd name="connsiteY13" fmla="*/ 276225 h 3533775"/>
              <a:gd name="connsiteX14" fmla="*/ 5099302 w 8347327"/>
              <a:gd name="connsiteY14" fmla="*/ 0 h 3533775"/>
              <a:gd name="connsiteX15" fmla="*/ 5413627 w 8347327"/>
              <a:gd name="connsiteY15" fmla="*/ 285750 h 3533775"/>
              <a:gd name="connsiteX16" fmla="*/ 5442202 w 8347327"/>
              <a:gd name="connsiteY16" fmla="*/ 723901 h 3533775"/>
              <a:gd name="connsiteX17" fmla="*/ 5518402 w 8347327"/>
              <a:gd name="connsiteY17" fmla="*/ 733425 h 3533775"/>
              <a:gd name="connsiteX18" fmla="*/ 5680327 w 8347327"/>
              <a:gd name="connsiteY18" fmla="*/ 790575 h 3533775"/>
              <a:gd name="connsiteX19" fmla="*/ 5823202 w 8347327"/>
              <a:gd name="connsiteY19" fmla="*/ 828675 h 3533775"/>
              <a:gd name="connsiteX20" fmla="*/ 5975602 w 8347327"/>
              <a:gd name="connsiteY20" fmla="*/ 819151 h 3533775"/>
              <a:gd name="connsiteX21" fmla="*/ 6442327 w 8347327"/>
              <a:gd name="connsiteY21" fmla="*/ 962025 h 3533775"/>
              <a:gd name="connsiteX22" fmla="*/ 7090027 w 8347327"/>
              <a:gd name="connsiteY22" fmla="*/ 1390651 h 3533775"/>
              <a:gd name="connsiteX23" fmla="*/ 7366252 w 8347327"/>
              <a:gd name="connsiteY23" fmla="*/ 1543050 h 3533775"/>
              <a:gd name="connsiteX24" fmla="*/ 7871077 w 8347327"/>
              <a:gd name="connsiteY24" fmla="*/ 1857375 h 3533775"/>
              <a:gd name="connsiteX25" fmla="*/ 8347327 w 8347327"/>
              <a:gd name="connsiteY25" fmla="*/ 2181225 h 3533775"/>
              <a:gd name="connsiteX26" fmla="*/ 8204452 w 8347327"/>
              <a:gd name="connsiteY26" fmla="*/ 2428875 h 3533775"/>
              <a:gd name="connsiteX27" fmla="*/ 7994902 w 8347327"/>
              <a:gd name="connsiteY27" fmla="*/ 2524125 h 3533775"/>
              <a:gd name="connsiteX28" fmla="*/ 7661527 w 8347327"/>
              <a:gd name="connsiteY28" fmla="*/ 2581275 h 3533775"/>
              <a:gd name="connsiteX29" fmla="*/ 7537702 w 8347327"/>
              <a:gd name="connsiteY29" fmla="*/ 2581275 h 3533775"/>
              <a:gd name="connsiteX30" fmla="*/ 7242427 w 8347327"/>
              <a:gd name="connsiteY30" fmla="*/ 2514600 h 3533775"/>
              <a:gd name="connsiteX31" fmla="*/ 6994777 w 8347327"/>
              <a:gd name="connsiteY31" fmla="*/ 2533650 h 3533775"/>
              <a:gd name="connsiteX32" fmla="*/ 6832852 w 8347327"/>
              <a:gd name="connsiteY32" fmla="*/ 2609850 h 3533775"/>
              <a:gd name="connsiteX33" fmla="*/ 6642352 w 8347327"/>
              <a:gd name="connsiteY33" fmla="*/ 2676525 h 3533775"/>
              <a:gd name="connsiteX34" fmla="*/ 6499477 w 8347327"/>
              <a:gd name="connsiteY34" fmla="*/ 2867025 h 3533775"/>
              <a:gd name="connsiteX35" fmla="*/ 6385177 w 8347327"/>
              <a:gd name="connsiteY35" fmla="*/ 2933700 h 3533775"/>
              <a:gd name="connsiteX36" fmla="*/ 5994652 w 8347327"/>
              <a:gd name="connsiteY36" fmla="*/ 3019425 h 3533775"/>
              <a:gd name="connsiteX37" fmla="*/ 4442077 w 8347327"/>
              <a:gd name="connsiteY37" fmla="*/ 3419475 h 3533775"/>
              <a:gd name="connsiteX38" fmla="*/ 3965827 w 8347327"/>
              <a:gd name="connsiteY38" fmla="*/ 3533775 h 3533775"/>
              <a:gd name="connsiteX39" fmla="*/ 3575302 w 8347327"/>
              <a:gd name="connsiteY39" fmla="*/ 3486150 h 3533775"/>
              <a:gd name="connsiteX40" fmla="*/ 3299077 w 8347327"/>
              <a:gd name="connsiteY40" fmla="*/ 3190875 h 3533775"/>
              <a:gd name="connsiteX41" fmla="*/ 3032377 w 8347327"/>
              <a:gd name="connsiteY41" fmla="*/ 2733675 h 3533775"/>
              <a:gd name="connsiteX42" fmla="*/ 2832352 w 8347327"/>
              <a:gd name="connsiteY42" fmla="*/ 2371725 h 3533775"/>
              <a:gd name="connsiteX43" fmla="*/ 2784727 w 8347327"/>
              <a:gd name="connsiteY43" fmla="*/ 2266950 h 3533775"/>
              <a:gd name="connsiteX44" fmla="*/ 2756153 w 8347327"/>
              <a:gd name="connsiteY44" fmla="*/ 2276476 h 3533775"/>
              <a:gd name="connsiteX45" fmla="*/ 2689477 w 8347327"/>
              <a:gd name="connsiteY45" fmla="*/ 2200275 h 3533775"/>
              <a:gd name="connsiteX46" fmla="*/ 2508502 w 8347327"/>
              <a:gd name="connsiteY46" fmla="*/ 2247900 h 3533775"/>
              <a:gd name="connsiteX47" fmla="*/ 2394202 w 8347327"/>
              <a:gd name="connsiteY47" fmla="*/ 2314575 h 3533775"/>
              <a:gd name="connsiteX48" fmla="*/ 2346577 w 8347327"/>
              <a:gd name="connsiteY48" fmla="*/ 2428875 h 3533775"/>
              <a:gd name="connsiteX49" fmla="*/ 1327402 w 8347327"/>
              <a:gd name="connsiteY49" fmla="*/ 2571750 h 3533775"/>
              <a:gd name="connsiteX0" fmla="*/ 1327402 w 8347327"/>
              <a:gd name="connsiteY0" fmla="*/ 2571750 h 3533775"/>
              <a:gd name="connsiteX1" fmla="*/ 1155952 w 8347327"/>
              <a:gd name="connsiteY1" fmla="*/ 2457450 h 3533775"/>
              <a:gd name="connsiteX2" fmla="*/ 974977 w 8347327"/>
              <a:gd name="connsiteY2" fmla="*/ 2447925 h 3533775"/>
              <a:gd name="connsiteX3" fmla="*/ 765427 w 8347327"/>
              <a:gd name="connsiteY3" fmla="*/ 2466975 h 3533775"/>
              <a:gd name="connsiteX4" fmla="*/ 536827 w 8347327"/>
              <a:gd name="connsiteY4" fmla="*/ 2495550 h 3533775"/>
              <a:gd name="connsiteX5" fmla="*/ 355852 w 8347327"/>
              <a:gd name="connsiteY5" fmla="*/ 1819275 h 3533775"/>
              <a:gd name="connsiteX6" fmla="*/ 98677 w 8347327"/>
              <a:gd name="connsiteY6" fmla="*/ 1733550 h 3533775"/>
              <a:gd name="connsiteX7" fmla="*/ 12952 w 8347327"/>
              <a:gd name="connsiteY7" fmla="*/ 1447800 h 3533775"/>
              <a:gd name="connsiteX8" fmla="*/ 41527 w 8347327"/>
              <a:gd name="connsiteY8" fmla="*/ 1133475 h 3533775"/>
              <a:gd name="connsiteX9" fmla="*/ 289177 w 8347327"/>
              <a:gd name="connsiteY9" fmla="*/ 762000 h 3533775"/>
              <a:gd name="connsiteX10" fmla="*/ 260602 w 8347327"/>
              <a:gd name="connsiteY10" fmla="*/ 542925 h 3533775"/>
              <a:gd name="connsiteX11" fmla="*/ 1336927 w 8347327"/>
              <a:gd name="connsiteY11" fmla="*/ 419100 h 3533775"/>
              <a:gd name="connsiteX12" fmla="*/ 2946652 w 8347327"/>
              <a:gd name="connsiteY12" fmla="*/ 171450 h 3533775"/>
              <a:gd name="connsiteX13" fmla="*/ 2994277 w 8347327"/>
              <a:gd name="connsiteY13" fmla="*/ 276225 h 3533775"/>
              <a:gd name="connsiteX14" fmla="*/ 5099302 w 8347327"/>
              <a:gd name="connsiteY14" fmla="*/ 0 h 3533775"/>
              <a:gd name="connsiteX15" fmla="*/ 5413627 w 8347327"/>
              <a:gd name="connsiteY15" fmla="*/ 285750 h 3533775"/>
              <a:gd name="connsiteX16" fmla="*/ 5442202 w 8347327"/>
              <a:gd name="connsiteY16" fmla="*/ 723901 h 3533775"/>
              <a:gd name="connsiteX17" fmla="*/ 5518402 w 8347327"/>
              <a:gd name="connsiteY17" fmla="*/ 733425 h 3533775"/>
              <a:gd name="connsiteX18" fmla="*/ 5680327 w 8347327"/>
              <a:gd name="connsiteY18" fmla="*/ 790575 h 3533775"/>
              <a:gd name="connsiteX19" fmla="*/ 5823202 w 8347327"/>
              <a:gd name="connsiteY19" fmla="*/ 828675 h 3533775"/>
              <a:gd name="connsiteX20" fmla="*/ 5975602 w 8347327"/>
              <a:gd name="connsiteY20" fmla="*/ 819151 h 3533775"/>
              <a:gd name="connsiteX21" fmla="*/ 6442327 w 8347327"/>
              <a:gd name="connsiteY21" fmla="*/ 962025 h 3533775"/>
              <a:gd name="connsiteX22" fmla="*/ 7090027 w 8347327"/>
              <a:gd name="connsiteY22" fmla="*/ 1390651 h 3533775"/>
              <a:gd name="connsiteX23" fmla="*/ 7366252 w 8347327"/>
              <a:gd name="connsiteY23" fmla="*/ 1543050 h 3533775"/>
              <a:gd name="connsiteX24" fmla="*/ 7871077 w 8347327"/>
              <a:gd name="connsiteY24" fmla="*/ 1857375 h 3533775"/>
              <a:gd name="connsiteX25" fmla="*/ 8347327 w 8347327"/>
              <a:gd name="connsiteY25" fmla="*/ 2181225 h 3533775"/>
              <a:gd name="connsiteX26" fmla="*/ 8204452 w 8347327"/>
              <a:gd name="connsiteY26" fmla="*/ 2428875 h 3533775"/>
              <a:gd name="connsiteX27" fmla="*/ 7994902 w 8347327"/>
              <a:gd name="connsiteY27" fmla="*/ 2524125 h 3533775"/>
              <a:gd name="connsiteX28" fmla="*/ 7661527 w 8347327"/>
              <a:gd name="connsiteY28" fmla="*/ 2581275 h 3533775"/>
              <a:gd name="connsiteX29" fmla="*/ 7537702 w 8347327"/>
              <a:gd name="connsiteY29" fmla="*/ 2581275 h 3533775"/>
              <a:gd name="connsiteX30" fmla="*/ 7242427 w 8347327"/>
              <a:gd name="connsiteY30" fmla="*/ 2514600 h 3533775"/>
              <a:gd name="connsiteX31" fmla="*/ 6994777 w 8347327"/>
              <a:gd name="connsiteY31" fmla="*/ 2533650 h 3533775"/>
              <a:gd name="connsiteX32" fmla="*/ 6832852 w 8347327"/>
              <a:gd name="connsiteY32" fmla="*/ 2609850 h 3533775"/>
              <a:gd name="connsiteX33" fmla="*/ 6642352 w 8347327"/>
              <a:gd name="connsiteY33" fmla="*/ 2676525 h 3533775"/>
              <a:gd name="connsiteX34" fmla="*/ 6499477 w 8347327"/>
              <a:gd name="connsiteY34" fmla="*/ 2867025 h 3533775"/>
              <a:gd name="connsiteX35" fmla="*/ 6385177 w 8347327"/>
              <a:gd name="connsiteY35" fmla="*/ 2933700 h 3533775"/>
              <a:gd name="connsiteX36" fmla="*/ 5994652 w 8347327"/>
              <a:gd name="connsiteY36" fmla="*/ 3019425 h 3533775"/>
              <a:gd name="connsiteX37" fmla="*/ 4442077 w 8347327"/>
              <a:gd name="connsiteY37" fmla="*/ 3419475 h 3533775"/>
              <a:gd name="connsiteX38" fmla="*/ 3965827 w 8347327"/>
              <a:gd name="connsiteY38" fmla="*/ 3533775 h 3533775"/>
              <a:gd name="connsiteX39" fmla="*/ 3575302 w 8347327"/>
              <a:gd name="connsiteY39" fmla="*/ 3486150 h 3533775"/>
              <a:gd name="connsiteX40" fmla="*/ 3299077 w 8347327"/>
              <a:gd name="connsiteY40" fmla="*/ 3190875 h 3533775"/>
              <a:gd name="connsiteX41" fmla="*/ 3032377 w 8347327"/>
              <a:gd name="connsiteY41" fmla="*/ 2733675 h 3533775"/>
              <a:gd name="connsiteX42" fmla="*/ 2832352 w 8347327"/>
              <a:gd name="connsiteY42" fmla="*/ 2371725 h 3533775"/>
              <a:gd name="connsiteX43" fmla="*/ 2784727 w 8347327"/>
              <a:gd name="connsiteY43" fmla="*/ 2266950 h 3533775"/>
              <a:gd name="connsiteX44" fmla="*/ 2756153 w 8347327"/>
              <a:gd name="connsiteY44" fmla="*/ 2276476 h 3533775"/>
              <a:gd name="connsiteX45" fmla="*/ 2689477 w 8347327"/>
              <a:gd name="connsiteY45" fmla="*/ 2200275 h 3533775"/>
              <a:gd name="connsiteX46" fmla="*/ 2508502 w 8347327"/>
              <a:gd name="connsiteY46" fmla="*/ 2247900 h 3533775"/>
              <a:gd name="connsiteX47" fmla="*/ 2394202 w 8347327"/>
              <a:gd name="connsiteY47" fmla="*/ 2314575 h 3533775"/>
              <a:gd name="connsiteX48" fmla="*/ 2346577 w 8347327"/>
              <a:gd name="connsiteY48" fmla="*/ 2428875 h 3533775"/>
              <a:gd name="connsiteX49" fmla="*/ 1327402 w 8347327"/>
              <a:gd name="connsiteY49" fmla="*/ 2571750 h 3533775"/>
              <a:gd name="connsiteX0" fmla="*/ 1327402 w 8347327"/>
              <a:gd name="connsiteY0" fmla="*/ 2571750 h 3533775"/>
              <a:gd name="connsiteX1" fmla="*/ 1155952 w 8347327"/>
              <a:gd name="connsiteY1" fmla="*/ 2457450 h 3533775"/>
              <a:gd name="connsiteX2" fmla="*/ 974977 w 8347327"/>
              <a:gd name="connsiteY2" fmla="*/ 2447925 h 3533775"/>
              <a:gd name="connsiteX3" fmla="*/ 765427 w 8347327"/>
              <a:gd name="connsiteY3" fmla="*/ 2466975 h 3533775"/>
              <a:gd name="connsiteX4" fmla="*/ 536827 w 8347327"/>
              <a:gd name="connsiteY4" fmla="*/ 2495550 h 3533775"/>
              <a:gd name="connsiteX5" fmla="*/ 212977 w 8347327"/>
              <a:gd name="connsiteY5" fmla="*/ 2066925 h 3533775"/>
              <a:gd name="connsiteX6" fmla="*/ 98677 w 8347327"/>
              <a:gd name="connsiteY6" fmla="*/ 1733550 h 3533775"/>
              <a:gd name="connsiteX7" fmla="*/ 12952 w 8347327"/>
              <a:gd name="connsiteY7" fmla="*/ 1447800 h 3533775"/>
              <a:gd name="connsiteX8" fmla="*/ 41527 w 8347327"/>
              <a:gd name="connsiteY8" fmla="*/ 1133475 h 3533775"/>
              <a:gd name="connsiteX9" fmla="*/ 289177 w 8347327"/>
              <a:gd name="connsiteY9" fmla="*/ 762000 h 3533775"/>
              <a:gd name="connsiteX10" fmla="*/ 260602 w 8347327"/>
              <a:gd name="connsiteY10" fmla="*/ 542925 h 3533775"/>
              <a:gd name="connsiteX11" fmla="*/ 1336927 w 8347327"/>
              <a:gd name="connsiteY11" fmla="*/ 419100 h 3533775"/>
              <a:gd name="connsiteX12" fmla="*/ 2946652 w 8347327"/>
              <a:gd name="connsiteY12" fmla="*/ 171450 h 3533775"/>
              <a:gd name="connsiteX13" fmla="*/ 2994277 w 8347327"/>
              <a:gd name="connsiteY13" fmla="*/ 276225 h 3533775"/>
              <a:gd name="connsiteX14" fmla="*/ 5099302 w 8347327"/>
              <a:gd name="connsiteY14" fmla="*/ 0 h 3533775"/>
              <a:gd name="connsiteX15" fmla="*/ 5413627 w 8347327"/>
              <a:gd name="connsiteY15" fmla="*/ 285750 h 3533775"/>
              <a:gd name="connsiteX16" fmla="*/ 5442202 w 8347327"/>
              <a:gd name="connsiteY16" fmla="*/ 723901 h 3533775"/>
              <a:gd name="connsiteX17" fmla="*/ 5518402 w 8347327"/>
              <a:gd name="connsiteY17" fmla="*/ 733425 h 3533775"/>
              <a:gd name="connsiteX18" fmla="*/ 5680327 w 8347327"/>
              <a:gd name="connsiteY18" fmla="*/ 790575 h 3533775"/>
              <a:gd name="connsiteX19" fmla="*/ 5823202 w 8347327"/>
              <a:gd name="connsiteY19" fmla="*/ 828675 h 3533775"/>
              <a:gd name="connsiteX20" fmla="*/ 5975602 w 8347327"/>
              <a:gd name="connsiteY20" fmla="*/ 819151 h 3533775"/>
              <a:gd name="connsiteX21" fmla="*/ 6442327 w 8347327"/>
              <a:gd name="connsiteY21" fmla="*/ 962025 h 3533775"/>
              <a:gd name="connsiteX22" fmla="*/ 7090027 w 8347327"/>
              <a:gd name="connsiteY22" fmla="*/ 1390651 h 3533775"/>
              <a:gd name="connsiteX23" fmla="*/ 7366252 w 8347327"/>
              <a:gd name="connsiteY23" fmla="*/ 1543050 h 3533775"/>
              <a:gd name="connsiteX24" fmla="*/ 7871077 w 8347327"/>
              <a:gd name="connsiteY24" fmla="*/ 1857375 h 3533775"/>
              <a:gd name="connsiteX25" fmla="*/ 8347327 w 8347327"/>
              <a:gd name="connsiteY25" fmla="*/ 2181225 h 3533775"/>
              <a:gd name="connsiteX26" fmla="*/ 8204452 w 8347327"/>
              <a:gd name="connsiteY26" fmla="*/ 2428875 h 3533775"/>
              <a:gd name="connsiteX27" fmla="*/ 7994902 w 8347327"/>
              <a:gd name="connsiteY27" fmla="*/ 2524125 h 3533775"/>
              <a:gd name="connsiteX28" fmla="*/ 7661527 w 8347327"/>
              <a:gd name="connsiteY28" fmla="*/ 2581275 h 3533775"/>
              <a:gd name="connsiteX29" fmla="*/ 7537702 w 8347327"/>
              <a:gd name="connsiteY29" fmla="*/ 2581275 h 3533775"/>
              <a:gd name="connsiteX30" fmla="*/ 7242427 w 8347327"/>
              <a:gd name="connsiteY30" fmla="*/ 2514600 h 3533775"/>
              <a:gd name="connsiteX31" fmla="*/ 6994777 w 8347327"/>
              <a:gd name="connsiteY31" fmla="*/ 2533650 h 3533775"/>
              <a:gd name="connsiteX32" fmla="*/ 6832852 w 8347327"/>
              <a:gd name="connsiteY32" fmla="*/ 2609850 h 3533775"/>
              <a:gd name="connsiteX33" fmla="*/ 6642352 w 8347327"/>
              <a:gd name="connsiteY33" fmla="*/ 2676525 h 3533775"/>
              <a:gd name="connsiteX34" fmla="*/ 6499477 w 8347327"/>
              <a:gd name="connsiteY34" fmla="*/ 2867025 h 3533775"/>
              <a:gd name="connsiteX35" fmla="*/ 6385177 w 8347327"/>
              <a:gd name="connsiteY35" fmla="*/ 2933700 h 3533775"/>
              <a:gd name="connsiteX36" fmla="*/ 5994652 w 8347327"/>
              <a:gd name="connsiteY36" fmla="*/ 3019425 h 3533775"/>
              <a:gd name="connsiteX37" fmla="*/ 4442077 w 8347327"/>
              <a:gd name="connsiteY37" fmla="*/ 3419475 h 3533775"/>
              <a:gd name="connsiteX38" fmla="*/ 3965827 w 8347327"/>
              <a:gd name="connsiteY38" fmla="*/ 3533775 h 3533775"/>
              <a:gd name="connsiteX39" fmla="*/ 3575302 w 8347327"/>
              <a:gd name="connsiteY39" fmla="*/ 3486150 h 3533775"/>
              <a:gd name="connsiteX40" fmla="*/ 3299077 w 8347327"/>
              <a:gd name="connsiteY40" fmla="*/ 3190875 h 3533775"/>
              <a:gd name="connsiteX41" fmla="*/ 3032377 w 8347327"/>
              <a:gd name="connsiteY41" fmla="*/ 2733675 h 3533775"/>
              <a:gd name="connsiteX42" fmla="*/ 2832352 w 8347327"/>
              <a:gd name="connsiteY42" fmla="*/ 2371725 h 3533775"/>
              <a:gd name="connsiteX43" fmla="*/ 2784727 w 8347327"/>
              <a:gd name="connsiteY43" fmla="*/ 2266950 h 3533775"/>
              <a:gd name="connsiteX44" fmla="*/ 2756153 w 8347327"/>
              <a:gd name="connsiteY44" fmla="*/ 2276476 h 3533775"/>
              <a:gd name="connsiteX45" fmla="*/ 2689477 w 8347327"/>
              <a:gd name="connsiteY45" fmla="*/ 2200275 h 3533775"/>
              <a:gd name="connsiteX46" fmla="*/ 2508502 w 8347327"/>
              <a:gd name="connsiteY46" fmla="*/ 2247900 h 3533775"/>
              <a:gd name="connsiteX47" fmla="*/ 2394202 w 8347327"/>
              <a:gd name="connsiteY47" fmla="*/ 2314575 h 3533775"/>
              <a:gd name="connsiteX48" fmla="*/ 2346577 w 8347327"/>
              <a:gd name="connsiteY48" fmla="*/ 2428875 h 3533775"/>
              <a:gd name="connsiteX49" fmla="*/ 1327402 w 8347327"/>
              <a:gd name="connsiteY49" fmla="*/ 2571750 h 3533775"/>
              <a:gd name="connsiteX0" fmla="*/ 1327402 w 8347327"/>
              <a:gd name="connsiteY0" fmla="*/ 2571750 h 3533775"/>
              <a:gd name="connsiteX1" fmla="*/ 1155952 w 8347327"/>
              <a:gd name="connsiteY1" fmla="*/ 2457450 h 3533775"/>
              <a:gd name="connsiteX2" fmla="*/ 974977 w 8347327"/>
              <a:gd name="connsiteY2" fmla="*/ 2447925 h 3533775"/>
              <a:gd name="connsiteX3" fmla="*/ 765427 w 8347327"/>
              <a:gd name="connsiteY3" fmla="*/ 2466975 h 3533775"/>
              <a:gd name="connsiteX4" fmla="*/ 536827 w 8347327"/>
              <a:gd name="connsiteY4" fmla="*/ 2495550 h 3533775"/>
              <a:gd name="connsiteX5" fmla="*/ 212977 w 8347327"/>
              <a:gd name="connsiteY5" fmla="*/ 2066925 h 3533775"/>
              <a:gd name="connsiteX6" fmla="*/ 98677 w 8347327"/>
              <a:gd name="connsiteY6" fmla="*/ 1733550 h 3533775"/>
              <a:gd name="connsiteX7" fmla="*/ 12952 w 8347327"/>
              <a:gd name="connsiteY7" fmla="*/ 1447800 h 3533775"/>
              <a:gd name="connsiteX8" fmla="*/ 41527 w 8347327"/>
              <a:gd name="connsiteY8" fmla="*/ 1133475 h 3533775"/>
              <a:gd name="connsiteX9" fmla="*/ 289177 w 8347327"/>
              <a:gd name="connsiteY9" fmla="*/ 762000 h 3533775"/>
              <a:gd name="connsiteX10" fmla="*/ 260602 w 8347327"/>
              <a:gd name="connsiteY10" fmla="*/ 542925 h 3533775"/>
              <a:gd name="connsiteX11" fmla="*/ 1336927 w 8347327"/>
              <a:gd name="connsiteY11" fmla="*/ 419100 h 3533775"/>
              <a:gd name="connsiteX12" fmla="*/ 2946652 w 8347327"/>
              <a:gd name="connsiteY12" fmla="*/ 171450 h 3533775"/>
              <a:gd name="connsiteX13" fmla="*/ 2994277 w 8347327"/>
              <a:gd name="connsiteY13" fmla="*/ 276225 h 3533775"/>
              <a:gd name="connsiteX14" fmla="*/ 5099302 w 8347327"/>
              <a:gd name="connsiteY14" fmla="*/ 0 h 3533775"/>
              <a:gd name="connsiteX15" fmla="*/ 5413627 w 8347327"/>
              <a:gd name="connsiteY15" fmla="*/ 285750 h 3533775"/>
              <a:gd name="connsiteX16" fmla="*/ 5442202 w 8347327"/>
              <a:gd name="connsiteY16" fmla="*/ 723901 h 3533775"/>
              <a:gd name="connsiteX17" fmla="*/ 5518402 w 8347327"/>
              <a:gd name="connsiteY17" fmla="*/ 733425 h 3533775"/>
              <a:gd name="connsiteX18" fmla="*/ 5680327 w 8347327"/>
              <a:gd name="connsiteY18" fmla="*/ 790575 h 3533775"/>
              <a:gd name="connsiteX19" fmla="*/ 5823202 w 8347327"/>
              <a:gd name="connsiteY19" fmla="*/ 828675 h 3533775"/>
              <a:gd name="connsiteX20" fmla="*/ 5975602 w 8347327"/>
              <a:gd name="connsiteY20" fmla="*/ 819151 h 3533775"/>
              <a:gd name="connsiteX21" fmla="*/ 6442327 w 8347327"/>
              <a:gd name="connsiteY21" fmla="*/ 962025 h 3533775"/>
              <a:gd name="connsiteX22" fmla="*/ 7090027 w 8347327"/>
              <a:gd name="connsiteY22" fmla="*/ 1390651 h 3533775"/>
              <a:gd name="connsiteX23" fmla="*/ 7366252 w 8347327"/>
              <a:gd name="connsiteY23" fmla="*/ 1543050 h 3533775"/>
              <a:gd name="connsiteX24" fmla="*/ 7871077 w 8347327"/>
              <a:gd name="connsiteY24" fmla="*/ 1857375 h 3533775"/>
              <a:gd name="connsiteX25" fmla="*/ 8347327 w 8347327"/>
              <a:gd name="connsiteY25" fmla="*/ 2181225 h 3533775"/>
              <a:gd name="connsiteX26" fmla="*/ 8204452 w 8347327"/>
              <a:gd name="connsiteY26" fmla="*/ 2428875 h 3533775"/>
              <a:gd name="connsiteX27" fmla="*/ 7994902 w 8347327"/>
              <a:gd name="connsiteY27" fmla="*/ 2524125 h 3533775"/>
              <a:gd name="connsiteX28" fmla="*/ 7661527 w 8347327"/>
              <a:gd name="connsiteY28" fmla="*/ 2581275 h 3533775"/>
              <a:gd name="connsiteX29" fmla="*/ 7537702 w 8347327"/>
              <a:gd name="connsiteY29" fmla="*/ 2581275 h 3533775"/>
              <a:gd name="connsiteX30" fmla="*/ 7242427 w 8347327"/>
              <a:gd name="connsiteY30" fmla="*/ 2514600 h 3533775"/>
              <a:gd name="connsiteX31" fmla="*/ 6994777 w 8347327"/>
              <a:gd name="connsiteY31" fmla="*/ 2533650 h 3533775"/>
              <a:gd name="connsiteX32" fmla="*/ 6832852 w 8347327"/>
              <a:gd name="connsiteY32" fmla="*/ 2609850 h 3533775"/>
              <a:gd name="connsiteX33" fmla="*/ 6642352 w 8347327"/>
              <a:gd name="connsiteY33" fmla="*/ 2676525 h 3533775"/>
              <a:gd name="connsiteX34" fmla="*/ 6499477 w 8347327"/>
              <a:gd name="connsiteY34" fmla="*/ 2867025 h 3533775"/>
              <a:gd name="connsiteX35" fmla="*/ 6385177 w 8347327"/>
              <a:gd name="connsiteY35" fmla="*/ 2933700 h 3533775"/>
              <a:gd name="connsiteX36" fmla="*/ 5994652 w 8347327"/>
              <a:gd name="connsiteY36" fmla="*/ 3019425 h 3533775"/>
              <a:gd name="connsiteX37" fmla="*/ 4442077 w 8347327"/>
              <a:gd name="connsiteY37" fmla="*/ 3419475 h 3533775"/>
              <a:gd name="connsiteX38" fmla="*/ 3965827 w 8347327"/>
              <a:gd name="connsiteY38" fmla="*/ 3533775 h 3533775"/>
              <a:gd name="connsiteX39" fmla="*/ 3575302 w 8347327"/>
              <a:gd name="connsiteY39" fmla="*/ 3486150 h 3533775"/>
              <a:gd name="connsiteX40" fmla="*/ 3299077 w 8347327"/>
              <a:gd name="connsiteY40" fmla="*/ 3190875 h 3533775"/>
              <a:gd name="connsiteX41" fmla="*/ 3032377 w 8347327"/>
              <a:gd name="connsiteY41" fmla="*/ 2733675 h 3533775"/>
              <a:gd name="connsiteX42" fmla="*/ 2832352 w 8347327"/>
              <a:gd name="connsiteY42" fmla="*/ 2371725 h 3533775"/>
              <a:gd name="connsiteX43" fmla="*/ 2784727 w 8347327"/>
              <a:gd name="connsiteY43" fmla="*/ 2266950 h 3533775"/>
              <a:gd name="connsiteX44" fmla="*/ 2756153 w 8347327"/>
              <a:gd name="connsiteY44" fmla="*/ 2276476 h 3533775"/>
              <a:gd name="connsiteX45" fmla="*/ 2689477 w 8347327"/>
              <a:gd name="connsiteY45" fmla="*/ 2200275 h 3533775"/>
              <a:gd name="connsiteX46" fmla="*/ 2508502 w 8347327"/>
              <a:gd name="connsiteY46" fmla="*/ 2247900 h 3533775"/>
              <a:gd name="connsiteX47" fmla="*/ 2394202 w 8347327"/>
              <a:gd name="connsiteY47" fmla="*/ 2314575 h 3533775"/>
              <a:gd name="connsiteX48" fmla="*/ 2346577 w 8347327"/>
              <a:gd name="connsiteY48" fmla="*/ 2428875 h 3533775"/>
              <a:gd name="connsiteX49" fmla="*/ 1327402 w 8347327"/>
              <a:gd name="connsiteY49" fmla="*/ 2571750 h 3533775"/>
              <a:gd name="connsiteX0" fmla="*/ 1327402 w 8347327"/>
              <a:gd name="connsiteY0" fmla="*/ 2571750 h 3533775"/>
              <a:gd name="connsiteX1" fmla="*/ 1155952 w 8347327"/>
              <a:gd name="connsiteY1" fmla="*/ 2457450 h 3533775"/>
              <a:gd name="connsiteX2" fmla="*/ 974977 w 8347327"/>
              <a:gd name="connsiteY2" fmla="*/ 2447925 h 3533775"/>
              <a:gd name="connsiteX3" fmla="*/ 765427 w 8347327"/>
              <a:gd name="connsiteY3" fmla="*/ 2466975 h 3533775"/>
              <a:gd name="connsiteX4" fmla="*/ 413002 w 8347327"/>
              <a:gd name="connsiteY4" fmla="*/ 2571750 h 3533775"/>
              <a:gd name="connsiteX5" fmla="*/ 212977 w 8347327"/>
              <a:gd name="connsiteY5" fmla="*/ 2066925 h 3533775"/>
              <a:gd name="connsiteX6" fmla="*/ 98677 w 8347327"/>
              <a:gd name="connsiteY6" fmla="*/ 1733550 h 3533775"/>
              <a:gd name="connsiteX7" fmla="*/ 12952 w 8347327"/>
              <a:gd name="connsiteY7" fmla="*/ 1447800 h 3533775"/>
              <a:gd name="connsiteX8" fmla="*/ 41527 w 8347327"/>
              <a:gd name="connsiteY8" fmla="*/ 1133475 h 3533775"/>
              <a:gd name="connsiteX9" fmla="*/ 289177 w 8347327"/>
              <a:gd name="connsiteY9" fmla="*/ 762000 h 3533775"/>
              <a:gd name="connsiteX10" fmla="*/ 260602 w 8347327"/>
              <a:gd name="connsiteY10" fmla="*/ 542925 h 3533775"/>
              <a:gd name="connsiteX11" fmla="*/ 1336927 w 8347327"/>
              <a:gd name="connsiteY11" fmla="*/ 419100 h 3533775"/>
              <a:gd name="connsiteX12" fmla="*/ 2946652 w 8347327"/>
              <a:gd name="connsiteY12" fmla="*/ 171450 h 3533775"/>
              <a:gd name="connsiteX13" fmla="*/ 2994277 w 8347327"/>
              <a:gd name="connsiteY13" fmla="*/ 276225 h 3533775"/>
              <a:gd name="connsiteX14" fmla="*/ 5099302 w 8347327"/>
              <a:gd name="connsiteY14" fmla="*/ 0 h 3533775"/>
              <a:gd name="connsiteX15" fmla="*/ 5413627 w 8347327"/>
              <a:gd name="connsiteY15" fmla="*/ 285750 h 3533775"/>
              <a:gd name="connsiteX16" fmla="*/ 5442202 w 8347327"/>
              <a:gd name="connsiteY16" fmla="*/ 723901 h 3533775"/>
              <a:gd name="connsiteX17" fmla="*/ 5518402 w 8347327"/>
              <a:gd name="connsiteY17" fmla="*/ 733425 h 3533775"/>
              <a:gd name="connsiteX18" fmla="*/ 5680327 w 8347327"/>
              <a:gd name="connsiteY18" fmla="*/ 790575 h 3533775"/>
              <a:gd name="connsiteX19" fmla="*/ 5823202 w 8347327"/>
              <a:gd name="connsiteY19" fmla="*/ 828675 h 3533775"/>
              <a:gd name="connsiteX20" fmla="*/ 5975602 w 8347327"/>
              <a:gd name="connsiteY20" fmla="*/ 819151 h 3533775"/>
              <a:gd name="connsiteX21" fmla="*/ 6442327 w 8347327"/>
              <a:gd name="connsiteY21" fmla="*/ 962025 h 3533775"/>
              <a:gd name="connsiteX22" fmla="*/ 7090027 w 8347327"/>
              <a:gd name="connsiteY22" fmla="*/ 1390651 h 3533775"/>
              <a:gd name="connsiteX23" fmla="*/ 7366252 w 8347327"/>
              <a:gd name="connsiteY23" fmla="*/ 1543050 h 3533775"/>
              <a:gd name="connsiteX24" fmla="*/ 7871077 w 8347327"/>
              <a:gd name="connsiteY24" fmla="*/ 1857375 h 3533775"/>
              <a:gd name="connsiteX25" fmla="*/ 8347327 w 8347327"/>
              <a:gd name="connsiteY25" fmla="*/ 2181225 h 3533775"/>
              <a:gd name="connsiteX26" fmla="*/ 8204452 w 8347327"/>
              <a:gd name="connsiteY26" fmla="*/ 2428875 h 3533775"/>
              <a:gd name="connsiteX27" fmla="*/ 7994902 w 8347327"/>
              <a:gd name="connsiteY27" fmla="*/ 2524125 h 3533775"/>
              <a:gd name="connsiteX28" fmla="*/ 7661527 w 8347327"/>
              <a:gd name="connsiteY28" fmla="*/ 2581275 h 3533775"/>
              <a:gd name="connsiteX29" fmla="*/ 7537702 w 8347327"/>
              <a:gd name="connsiteY29" fmla="*/ 2581275 h 3533775"/>
              <a:gd name="connsiteX30" fmla="*/ 7242427 w 8347327"/>
              <a:gd name="connsiteY30" fmla="*/ 2514600 h 3533775"/>
              <a:gd name="connsiteX31" fmla="*/ 6994777 w 8347327"/>
              <a:gd name="connsiteY31" fmla="*/ 2533650 h 3533775"/>
              <a:gd name="connsiteX32" fmla="*/ 6832852 w 8347327"/>
              <a:gd name="connsiteY32" fmla="*/ 2609850 h 3533775"/>
              <a:gd name="connsiteX33" fmla="*/ 6642352 w 8347327"/>
              <a:gd name="connsiteY33" fmla="*/ 2676525 h 3533775"/>
              <a:gd name="connsiteX34" fmla="*/ 6499477 w 8347327"/>
              <a:gd name="connsiteY34" fmla="*/ 2867025 h 3533775"/>
              <a:gd name="connsiteX35" fmla="*/ 6385177 w 8347327"/>
              <a:gd name="connsiteY35" fmla="*/ 2933700 h 3533775"/>
              <a:gd name="connsiteX36" fmla="*/ 5994652 w 8347327"/>
              <a:gd name="connsiteY36" fmla="*/ 3019425 h 3533775"/>
              <a:gd name="connsiteX37" fmla="*/ 4442077 w 8347327"/>
              <a:gd name="connsiteY37" fmla="*/ 3419475 h 3533775"/>
              <a:gd name="connsiteX38" fmla="*/ 3965827 w 8347327"/>
              <a:gd name="connsiteY38" fmla="*/ 3533775 h 3533775"/>
              <a:gd name="connsiteX39" fmla="*/ 3575302 w 8347327"/>
              <a:gd name="connsiteY39" fmla="*/ 3486150 h 3533775"/>
              <a:gd name="connsiteX40" fmla="*/ 3299077 w 8347327"/>
              <a:gd name="connsiteY40" fmla="*/ 3190875 h 3533775"/>
              <a:gd name="connsiteX41" fmla="*/ 3032377 w 8347327"/>
              <a:gd name="connsiteY41" fmla="*/ 2733675 h 3533775"/>
              <a:gd name="connsiteX42" fmla="*/ 2832352 w 8347327"/>
              <a:gd name="connsiteY42" fmla="*/ 2371725 h 3533775"/>
              <a:gd name="connsiteX43" fmla="*/ 2784727 w 8347327"/>
              <a:gd name="connsiteY43" fmla="*/ 2266950 h 3533775"/>
              <a:gd name="connsiteX44" fmla="*/ 2756153 w 8347327"/>
              <a:gd name="connsiteY44" fmla="*/ 2276476 h 3533775"/>
              <a:gd name="connsiteX45" fmla="*/ 2689477 w 8347327"/>
              <a:gd name="connsiteY45" fmla="*/ 2200275 h 3533775"/>
              <a:gd name="connsiteX46" fmla="*/ 2508502 w 8347327"/>
              <a:gd name="connsiteY46" fmla="*/ 2247900 h 3533775"/>
              <a:gd name="connsiteX47" fmla="*/ 2394202 w 8347327"/>
              <a:gd name="connsiteY47" fmla="*/ 2314575 h 3533775"/>
              <a:gd name="connsiteX48" fmla="*/ 2346577 w 8347327"/>
              <a:gd name="connsiteY48" fmla="*/ 2428875 h 3533775"/>
              <a:gd name="connsiteX49" fmla="*/ 1327402 w 8347327"/>
              <a:gd name="connsiteY49" fmla="*/ 2571750 h 3533775"/>
              <a:gd name="connsiteX0" fmla="*/ 1327402 w 8347327"/>
              <a:gd name="connsiteY0" fmla="*/ 2571750 h 3533775"/>
              <a:gd name="connsiteX1" fmla="*/ 1155952 w 8347327"/>
              <a:gd name="connsiteY1" fmla="*/ 2457450 h 3533775"/>
              <a:gd name="connsiteX2" fmla="*/ 974977 w 8347327"/>
              <a:gd name="connsiteY2" fmla="*/ 2447925 h 3533775"/>
              <a:gd name="connsiteX3" fmla="*/ 765427 w 8347327"/>
              <a:gd name="connsiteY3" fmla="*/ 2466975 h 3533775"/>
              <a:gd name="connsiteX4" fmla="*/ 403477 w 8347327"/>
              <a:gd name="connsiteY4" fmla="*/ 2514600 h 3533775"/>
              <a:gd name="connsiteX5" fmla="*/ 212977 w 8347327"/>
              <a:gd name="connsiteY5" fmla="*/ 2066925 h 3533775"/>
              <a:gd name="connsiteX6" fmla="*/ 98677 w 8347327"/>
              <a:gd name="connsiteY6" fmla="*/ 1733550 h 3533775"/>
              <a:gd name="connsiteX7" fmla="*/ 12952 w 8347327"/>
              <a:gd name="connsiteY7" fmla="*/ 1447800 h 3533775"/>
              <a:gd name="connsiteX8" fmla="*/ 41527 w 8347327"/>
              <a:gd name="connsiteY8" fmla="*/ 1133475 h 3533775"/>
              <a:gd name="connsiteX9" fmla="*/ 289177 w 8347327"/>
              <a:gd name="connsiteY9" fmla="*/ 762000 h 3533775"/>
              <a:gd name="connsiteX10" fmla="*/ 260602 w 8347327"/>
              <a:gd name="connsiteY10" fmla="*/ 542925 h 3533775"/>
              <a:gd name="connsiteX11" fmla="*/ 1336927 w 8347327"/>
              <a:gd name="connsiteY11" fmla="*/ 419100 h 3533775"/>
              <a:gd name="connsiteX12" fmla="*/ 2946652 w 8347327"/>
              <a:gd name="connsiteY12" fmla="*/ 171450 h 3533775"/>
              <a:gd name="connsiteX13" fmla="*/ 2994277 w 8347327"/>
              <a:gd name="connsiteY13" fmla="*/ 276225 h 3533775"/>
              <a:gd name="connsiteX14" fmla="*/ 5099302 w 8347327"/>
              <a:gd name="connsiteY14" fmla="*/ 0 h 3533775"/>
              <a:gd name="connsiteX15" fmla="*/ 5413627 w 8347327"/>
              <a:gd name="connsiteY15" fmla="*/ 285750 h 3533775"/>
              <a:gd name="connsiteX16" fmla="*/ 5442202 w 8347327"/>
              <a:gd name="connsiteY16" fmla="*/ 723901 h 3533775"/>
              <a:gd name="connsiteX17" fmla="*/ 5518402 w 8347327"/>
              <a:gd name="connsiteY17" fmla="*/ 733425 h 3533775"/>
              <a:gd name="connsiteX18" fmla="*/ 5680327 w 8347327"/>
              <a:gd name="connsiteY18" fmla="*/ 790575 h 3533775"/>
              <a:gd name="connsiteX19" fmla="*/ 5823202 w 8347327"/>
              <a:gd name="connsiteY19" fmla="*/ 828675 h 3533775"/>
              <a:gd name="connsiteX20" fmla="*/ 5975602 w 8347327"/>
              <a:gd name="connsiteY20" fmla="*/ 819151 h 3533775"/>
              <a:gd name="connsiteX21" fmla="*/ 6442327 w 8347327"/>
              <a:gd name="connsiteY21" fmla="*/ 962025 h 3533775"/>
              <a:gd name="connsiteX22" fmla="*/ 7090027 w 8347327"/>
              <a:gd name="connsiteY22" fmla="*/ 1390651 h 3533775"/>
              <a:gd name="connsiteX23" fmla="*/ 7366252 w 8347327"/>
              <a:gd name="connsiteY23" fmla="*/ 1543050 h 3533775"/>
              <a:gd name="connsiteX24" fmla="*/ 7871077 w 8347327"/>
              <a:gd name="connsiteY24" fmla="*/ 1857375 h 3533775"/>
              <a:gd name="connsiteX25" fmla="*/ 8347327 w 8347327"/>
              <a:gd name="connsiteY25" fmla="*/ 2181225 h 3533775"/>
              <a:gd name="connsiteX26" fmla="*/ 8204452 w 8347327"/>
              <a:gd name="connsiteY26" fmla="*/ 2428875 h 3533775"/>
              <a:gd name="connsiteX27" fmla="*/ 7994902 w 8347327"/>
              <a:gd name="connsiteY27" fmla="*/ 2524125 h 3533775"/>
              <a:gd name="connsiteX28" fmla="*/ 7661527 w 8347327"/>
              <a:gd name="connsiteY28" fmla="*/ 2581275 h 3533775"/>
              <a:gd name="connsiteX29" fmla="*/ 7537702 w 8347327"/>
              <a:gd name="connsiteY29" fmla="*/ 2581275 h 3533775"/>
              <a:gd name="connsiteX30" fmla="*/ 7242427 w 8347327"/>
              <a:gd name="connsiteY30" fmla="*/ 2514600 h 3533775"/>
              <a:gd name="connsiteX31" fmla="*/ 6994777 w 8347327"/>
              <a:gd name="connsiteY31" fmla="*/ 2533650 h 3533775"/>
              <a:gd name="connsiteX32" fmla="*/ 6832852 w 8347327"/>
              <a:gd name="connsiteY32" fmla="*/ 2609850 h 3533775"/>
              <a:gd name="connsiteX33" fmla="*/ 6642352 w 8347327"/>
              <a:gd name="connsiteY33" fmla="*/ 2676525 h 3533775"/>
              <a:gd name="connsiteX34" fmla="*/ 6499477 w 8347327"/>
              <a:gd name="connsiteY34" fmla="*/ 2867025 h 3533775"/>
              <a:gd name="connsiteX35" fmla="*/ 6385177 w 8347327"/>
              <a:gd name="connsiteY35" fmla="*/ 2933700 h 3533775"/>
              <a:gd name="connsiteX36" fmla="*/ 5994652 w 8347327"/>
              <a:gd name="connsiteY36" fmla="*/ 3019425 h 3533775"/>
              <a:gd name="connsiteX37" fmla="*/ 4442077 w 8347327"/>
              <a:gd name="connsiteY37" fmla="*/ 3419475 h 3533775"/>
              <a:gd name="connsiteX38" fmla="*/ 3965827 w 8347327"/>
              <a:gd name="connsiteY38" fmla="*/ 3533775 h 3533775"/>
              <a:gd name="connsiteX39" fmla="*/ 3575302 w 8347327"/>
              <a:gd name="connsiteY39" fmla="*/ 3486150 h 3533775"/>
              <a:gd name="connsiteX40" fmla="*/ 3299077 w 8347327"/>
              <a:gd name="connsiteY40" fmla="*/ 3190875 h 3533775"/>
              <a:gd name="connsiteX41" fmla="*/ 3032377 w 8347327"/>
              <a:gd name="connsiteY41" fmla="*/ 2733675 h 3533775"/>
              <a:gd name="connsiteX42" fmla="*/ 2832352 w 8347327"/>
              <a:gd name="connsiteY42" fmla="*/ 2371725 h 3533775"/>
              <a:gd name="connsiteX43" fmla="*/ 2784727 w 8347327"/>
              <a:gd name="connsiteY43" fmla="*/ 2266950 h 3533775"/>
              <a:gd name="connsiteX44" fmla="*/ 2756153 w 8347327"/>
              <a:gd name="connsiteY44" fmla="*/ 2276476 h 3533775"/>
              <a:gd name="connsiteX45" fmla="*/ 2689477 w 8347327"/>
              <a:gd name="connsiteY45" fmla="*/ 2200275 h 3533775"/>
              <a:gd name="connsiteX46" fmla="*/ 2508502 w 8347327"/>
              <a:gd name="connsiteY46" fmla="*/ 2247900 h 3533775"/>
              <a:gd name="connsiteX47" fmla="*/ 2394202 w 8347327"/>
              <a:gd name="connsiteY47" fmla="*/ 2314575 h 3533775"/>
              <a:gd name="connsiteX48" fmla="*/ 2346577 w 8347327"/>
              <a:gd name="connsiteY48" fmla="*/ 2428875 h 3533775"/>
              <a:gd name="connsiteX49" fmla="*/ 1327402 w 8347327"/>
              <a:gd name="connsiteY49" fmla="*/ 2571750 h 3533775"/>
              <a:gd name="connsiteX0" fmla="*/ 1337242 w 8357167"/>
              <a:gd name="connsiteY0" fmla="*/ 2571750 h 3533775"/>
              <a:gd name="connsiteX1" fmla="*/ 1165792 w 8357167"/>
              <a:gd name="connsiteY1" fmla="*/ 2457450 h 3533775"/>
              <a:gd name="connsiteX2" fmla="*/ 984817 w 8357167"/>
              <a:gd name="connsiteY2" fmla="*/ 2447925 h 3533775"/>
              <a:gd name="connsiteX3" fmla="*/ 775267 w 8357167"/>
              <a:gd name="connsiteY3" fmla="*/ 2466975 h 3533775"/>
              <a:gd name="connsiteX4" fmla="*/ 413317 w 8357167"/>
              <a:gd name="connsiteY4" fmla="*/ 2514600 h 3533775"/>
              <a:gd name="connsiteX5" fmla="*/ 222817 w 8357167"/>
              <a:gd name="connsiteY5" fmla="*/ 2066925 h 3533775"/>
              <a:gd name="connsiteX6" fmla="*/ 108517 w 8357167"/>
              <a:gd name="connsiteY6" fmla="*/ 1733550 h 3533775"/>
              <a:gd name="connsiteX7" fmla="*/ 22792 w 8357167"/>
              <a:gd name="connsiteY7" fmla="*/ 1447800 h 3533775"/>
              <a:gd name="connsiteX8" fmla="*/ 13267 w 8357167"/>
              <a:gd name="connsiteY8" fmla="*/ 1133475 h 3533775"/>
              <a:gd name="connsiteX9" fmla="*/ 299017 w 8357167"/>
              <a:gd name="connsiteY9" fmla="*/ 762000 h 3533775"/>
              <a:gd name="connsiteX10" fmla="*/ 270442 w 8357167"/>
              <a:gd name="connsiteY10" fmla="*/ 542925 h 3533775"/>
              <a:gd name="connsiteX11" fmla="*/ 1346767 w 8357167"/>
              <a:gd name="connsiteY11" fmla="*/ 419100 h 3533775"/>
              <a:gd name="connsiteX12" fmla="*/ 2956492 w 8357167"/>
              <a:gd name="connsiteY12" fmla="*/ 171450 h 3533775"/>
              <a:gd name="connsiteX13" fmla="*/ 3004117 w 8357167"/>
              <a:gd name="connsiteY13" fmla="*/ 276225 h 3533775"/>
              <a:gd name="connsiteX14" fmla="*/ 5109142 w 8357167"/>
              <a:gd name="connsiteY14" fmla="*/ 0 h 3533775"/>
              <a:gd name="connsiteX15" fmla="*/ 5423467 w 8357167"/>
              <a:gd name="connsiteY15" fmla="*/ 285750 h 3533775"/>
              <a:gd name="connsiteX16" fmla="*/ 5452042 w 8357167"/>
              <a:gd name="connsiteY16" fmla="*/ 723901 h 3533775"/>
              <a:gd name="connsiteX17" fmla="*/ 5528242 w 8357167"/>
              <a:gd name="connsiteY17" fmla="*/ 733425 h 3533775"/>
              <a:gd name="connsiteX18" fmla="*/ 5690167 w 8357167"/>
              <a:gd name="connsiteY18" fmla="*/ 790575 h 3533775"/>
              <a:gd name="connsiteX19" fmla="*/ 5833042 w 8357167"/>
              <a:gd name="connsiteY19" fmla="*/ 828675 h 3533775"/>
              <a:gd name="connsiteX20" fmla="*/ 5985442 w 8357167"/>
              <a:gd name="connsiteY20" fmla="*/ 819151 h 3533775"/>
              <a:gd name="connsiteX21" fmla="*/ 6452167 w 8357167"/>
              <a:gd name="connsiteY21" fmla="*/ 962025 h 3533775"/>
              <a:gd name="connsiteX22" fmla="*/ 7099867 w 8357167"/>
              <a:gd name="connsiteY22" fmla="*/ 1390651 h 3533775"/>
              <a:gd name="connsiteX23" fmla="*/ 7376092 w 8357167"/>
              <a:gd name="connsiteY23" fmla="*/ 1543050 h 3533775"/>
              <a:gd name="connsiteX24" fmla="*/ 7880917 w 8357167"/>
              <a:gd name="connsiteY24" fmla="*/ 1857375 h 3533775"/>
              <a:gd name="connsiteX25" fmla="*/ 8357167 w 8357167"/>
              <a:gd name="connsiteY25" fmla="*/ 2181225 h 3533775"/>
              <a:gd name="connsiteX26" fmla="*/ 8214292 w 8357167"/>
              <a:gd name="connsiteY26" fmla="*/ 2428875 h 3533775"/>
              <a:gd name="connsiteX27" fmla="*/ 8004742 w 8357167"/>
              <a:gd name="connsiteY27" fmla="*/ 2524125 h 3533775"/>
              <a:gd name="connsiteX28" fmla="*/ 7671367 w 8357167"/>
              <a:gd name="connsiteY28" fmla="*/ 2581275 h 3533775"/>
              <a:gd name="connsiteX29" fmla="*/ 7547542 w 8357167"/>
              <a:gd name="connsiteY29" fmla="*/ 2581275 h 3533775"/>
              <a:gd name="connsiteX30" fmla="*/ 7252267 w 8357167"/>
              <a:gd name="connsiteY30" fmla="*/ 2514600 h 3533775"/>
              <a:gd name="connsiteX31" fmla="*/ 7004617 w 8357167"/>
              <a:gd name="connsiteY31" fmla="*/ 2533650 h 3533775"/>
              <a:gd name="connsiteX32" fmla="*/ 6842692 w 8357167"/>
              <a:gd name="connsiteY32" fmla="*/ 2609850 h 3533775"/>
              <a:gd name="connsiteX33" fmla="*/ 6652192 w 8357167"/>
              <a:gd name="connsiteY33" fmla="*/ 2676525 h 3533775"/>
              <a:gd name="connsiteX34" fmla="*/ 6509317 w 8357167"/>
              <a:gd name="connsiteY34" fmla="*/ 2867025 h 3533775"/>
              <a:gd name="connsiteX35" fmla="*/ 6395017 w 8357167"/>
              <a:gd name="connsiteY35" fmla="*/ 2933700 h 3533775"/>
              <a:gd name="connsiteX36" fmla="*/ 6004492 w 8357167"/>
              <a:gd name="connsiteY36" fmla="*/ 3019425 h 3533775"/>
              <a:gd name="connsiteX37" fmla="*/ 4451917 w 8357167"/>
              <a:gd name="connsiteY37" fmla="*/ 3419475 h 3533775"/>
              <a:gd name="connsiteX38" fmla="*/ 3975667 w 8357167"/>
              <a:gd name="connsiteY38" fmla="*/ 3533775 h 3533775"/>
              <a:gd name="connsiteX39" fmla="*/ 3585142 w 8357167"/>
              <a:gd name="connsiteY39" fmla="*/ 3486150 h 3533775"/>
              <a:gd name="connsiteX40" fmla="*/ 3308917 w 8357167"/>
              <a:gd name="connsiteY40" fmla="*/ 3190875 h 3533775"/>
              <a:gd name="connsiteX41" fmla="*/ 3042217 w 8357167"/>
              <a:gd name="connsiteY41" fmla="*/ 2733675 h 3533775"/>
              <a:gd name="connsiteX42" fmla="*/ 2842192 w 8357167"/>
              <a:gd name="connsiteY42" fmla="*/ 2371725 h 3533775"/>
              <a:gd name="connsiteX43" fmla="*/ 2794567 w 8357167"/>
              <a:gd name="connsiteY43" fmla="*/ 2266950 h 3533775"/>
              <a:gd name="connsiteX44" fmla="*/ 2765993 w 8357167"/>
              <a:gd name="connsiteY44" fmla="*/ 2276476 h 3533775"/>
              <a:gd name="connsiteX45" fmla="*/ 2699317 w 8357167"/>
              <a:gd name="connsiteY45" fmla="*/ 2200275 h 3533775"/>
              <a:gd name="connsiteX46" fmla="*/ 2518342 w 8357167"/>
              <a:gd name="connsiteY46" fmla="*/ 2247900 h 3533775"/>
              <a:gd name="connsiteX47" fmla="*/ 2404042 w 8357167"/>
              <a:gd name="connsiteY47" fmla="*/ 2314575 h 3533775"/>
              <a:gd name="connsiteX48" fmla="*/ 2356417 w 8357167"/>
              <a:gd name="connsiteY48" fmla="*/ 2428875 h 3533775"/>
              <a:gd name="connsiteX49" fmla="*/ 1337242 w 8357167"/>
              <a:gd name="connsiteY49" fmla="*/ 2571750 h 3533775"/>
              <a:gd name="connsiteX0" fmla="*/ 1372044 w 8391969"/>
              <a:gd name="connsiteY0" fmla="*/ 2571750 h 3533775"/>
              <a:gd name="connsiteX1" fmla="*/ 1200594 w 8391969"/>
              <a:gd name="connsiteY1" fmla="*/ 2457450 h 3533775"/>
              <a:gd name="connsiteX2" fmla="*/ 1019619 w 8391969"/>
              <a:gd name="connsiteY2" fmla="*/ 2447925 h 3533775"/>
              <a:gd name="connsiteX3" fmla="*/ 810069 w 8391969"/>
              <a:gd name="connsiteY3" fmla="*/ 2466975 h 3533775"/>
              <a:gd name="connsiteX4" fmla="*/ 448119 w 8391969"/>
              <a:gd name="connsiteY4" fmla="*/ 2514600 h 3533775"/>
              <a:gd name="connsiteX5" fmla="*/ 257619 w 8391969"/>
              <a:gd name="connsiteY5" fmla="*/ 2066925 h 3533775"/>
              <a:gd name="connsiteX6" fmla="*/ 143319 w 8391969"/>
              <a:gd name="connsiteY6" fmla="*/ 1733550 h 3533775"/>
              <a:gd name="connsiteX7" fmla="*/ 57594 w 8391969"/>
              <a:gd name="connsiteY7" fmla="*/ 1447800 h 3533775"/>
              <a:gd name="connsiteX8" fmla="*/ 446 w 8391969"/>
              <a:gd name="connsiteY8" fmla="*/ 1219201 h 3533775"/>
              <a:gd name="connsiteX9" fmla="*/ 48069 w 8391969"/>
              <a:gd name="connsiteY9" fmla="*/ 1133475 h 3533775"/>
              <a:gd name="connsiteX10" fmla="*/ 333819 w 8391969"/>
              <a:gd name="connsiteY10" fmla="*/ 762000 h 3533775"/>
              <a:gd name="connsiteX11" fmla="*/ 305244 w 8391969"/>
              <a:gd name="connsiteY11" fmla="*/ 542925 h 3533775"/>
              <a:gd name="connsiteX12" fmla="*/ 1381569 w 8391969"/>
              <a:gd name="connsiteY12" fmla="*/ 419100 h 3533775"/>
              <a:gd name="connsiteX13" fmla="*/ 2991294 w 8391969"/>
              <a:gd name="connsiteY13" fmla="*/ 171450 h 3533775"/>
              <a:gd name="connsiteX14" fmla="*/ 3038919 w 8391969"/>
              <a:gd name="connsiteY14" fmla="*/ 276225 h 3533775"/>
              <a:gd name="connsiteX15" fmla="*/ 5143944 w 8391969"/>
              <a:gd name="connsiteY15" fmla="*/ 0 h 3533775"/>
              <a:gd name="connsiteX16" fmla="*/ 5458269 w 8391969"/>
              <a:gd name="connsiteY16" fmla="*/ 285750 h 3533775"/>
              <a:gd name="connsiteX17" fmla="*/ 5486844 w 8391969"/>
              <a:gd name="connsiteY17" fmla="*/ 723901 h 3533775"/>
              <a:gd name="connsiteX18" fmla="*/ 5563044 w 8391969"/>
              <a:gd name="connsiteY18" fmla="*/ 733425 h 3533775"/>
              <a:gd name="connsiteX19" fmla="*/ 5724969 w 8391969"/>
              <a:gd name="connsiteY19" fmla="*/ 790575 h 3533775"/>
              <a:gd name="connsiteX20" fmla="*/ 5867844 w 8391969"/>
              <a:gd name="connsiteY20" fmla="*/ 828675 h 3533775"/>
              <a:gd name="connsiteX21" fmla="*/ 6020244 w 8391969"/>
              <a:gd name="connsiteY21" fmla="*/ 819151 h 3533775"/>
              <a:gd name="connsiteX22" fmla="*/ 6486969 w 8391969"/>
              <a:gd name="connsiteY22" fmla="*/ 962025 h 3533775"/>
              <a:gd name="connsiteX23" fmla="*/ 7134669 w 8391969"/>
              <a:gd name="connsiteY23" fmla="*/ 1390651 h 3533775"/>
              <a:gd name="connsiteX24" fmla="*/ 7410894 w 8391969"/>
              <a:gd name="connsiteY24" fmla="*/ 1543050 h 3533775"/>
              <a:gd name="connsiteX25" fmla="*/ 7915719 w 8391969"/>
              <a:gd name="connsiteY25" fmla="*/ 1857375 h 3533775"/>
              <a:gd name="connsiteX26" fmla="*/ 8391969 w 8391969"/>
              <a:gd name="connsiteY26" fmla="*/ 2181225 h 3533775"/>
              <a:gd name="connsiteX27" fmla="*/ 8249094 w 8391969"/>
              <a:gd name="connsiteY27" fmla="*/ 2428875 h 3533775"/>
              <a:gd name="connsiteX28" fmla="*/ 8039544 w 8391969"/>
              <a:gd name="connsiteY28" fmla="*/ 2524125 h 3533775"/>
              <a:gd name="connsiteX29" fmla="*/ 7706169 w 8391969"/>
              <a:gd name="connsiteY29" fmla="*/ 2581275 h 3533775"/>
              <a:gd name="connsiteX30" fmla="*/ 7582344 w 8391969"/>
              <a:gd name="connsiteY30" fmla="*/ 2581275 h 3533775"/>
              <a:gd name="connsiteX31" fmla="*/ 7287069 w 8391969"/>
              <a:gd name="connsiteY31" fmla="*/ 2514600 h 3533775"/>
              <a:gd name="connsiteX32" fmla="*/ 7039419 w 8391969"/>
              <a:gd name="connsiteY32" fmla="*/ 2533650 h 3533775"/>
              <a:gd name="connsiteX33" fmla="*/ 6877494 w 8391969"/>
              <a:gd name="connsiteY33" fmla="*/ 2609850 h 3533775"/>
              <a:gd name="connsiteX34" fmla="*/ 6686994 w 8391969"/>
              <a:gd name="connsiteY34" fmla="*/ 2676525 h 3533775"/>
              <a:gd name="connsiteX35" fmla="*/ 6544119 w 8391969"/>
              <a:gd name="connsiteY35" fmla="*/ 2867025 h 3533775"/>
              <a:gd name="connsiteX36" fmla="*/ 6429819 w 8391969"/>
              <a:gd name="connsiteY36" fmla="*/ 2933700 h 3533775"/>
              <a:gd name="connsiteX37" fmla="*/ 6039294 w 8391969"/>
              <a:gd name="connsiteY37" fmla="*/ 3019425 h 3533775"/>
              <a:gd name="connsiteX38" fmla="*/ 4486719 w 8391969"/>
              <a:gd name="connsiteY38" fmla="*/ 3419475 h 3533775"/>
              <a:gd name="connsiteX39" fmla="*/ 4010469 w 8391969"/>
              <a:gd name="connsiteY39" fmla="*/ 3533775 h 3533775"/>
              <a:gd name="connsiteX40" fmla="*/ 3619944 w 8391969"/>
              <a:gd name="connsiteY40" fmla="*/ 3486150 h 3533775"/>
              <a:gd name="connsiteX41" fmla="*/ 3343719 w 8391969"/>
              <a:gd name="connsiteY41" fmla="*/ 3190875 h 3533775"/>
              <a:gd name="connsiteX42" fmla="*/ 3077019 w 8391969"/>
              <a:gd name="connsiteY42" fmla="*/ 2733675 h 3533775"/>
              <a:gd name="connsiteX43" fmla="*/ 2876994 w 8391969"/>
              <a:gd name="connsiteY43" fmla="*/ 2371725 h 3533775"/>
              <a:gd name="connsiteX44" fmla="*/ 2829369 w 8391969"/>
              <a:gd name="connsiteY44" fmla="*/ 2266950 h 3533775"/>
              <a:gd name="connsiteX45" fmla="*/ 2800795 w 8391969"/>
              <a:gd name="connsiteY45" fmla="*/ 2276476 h 3533775"/>
              <a:gd name="connsiteX46" fmla="*/ 2734119 w 8391969"/>
              <a:gd name="connsiteY46" fmla="*/ 2200275 h 3533775"/>
              <a:gd name="connsiteX47" fmla="*/ 2553144 w 8391969"/>
              <a:gd name="connsiteY47" fmla="*/ 2247900 h 3533775"/>
              <a:gd name="connsiteX48" fmla="*/ 2438844 w 8391969"/>
              <a:gd name="connsiteY48" fmla="*/ 2314575 h 3533775"/>
              <a:gd name="connsiteX49" fmla="*/ 2391219 w 8391969"/>
              <a:gd name="connsiteY49" fmla="*/ 2428875 h 3533775"/>
              <a:gd name="connsiteX50" fmla="*/ 1372044 w 8391969"/>
              <a:gd name="connsiteY50" fmla="*/ 2571750 h 3533775"/>
              <a:gd name="connsiteX0" fmla="*/ 1372044 w 8391969"/>
              <a:gd name="connsiteY0" fmla="*/ 2571750 h 3533775"/>
              <a:gd name="connsiteX1" fmla="*/ 1200594 w 8391969"/>
              <a:gd name="connsiteY1" fmla="*/ 2457450 h 3533775"/>
              <a:gd name="connsiteX2" fmla="*/ 1019619 w 8391969"/>
              <a:gd name="connsiteY2" fmla="*/ 2447925 h 3533775"/>
              <a:gd name="connsiteX3" fmla="*/ 810069 w 8391969"/>
              <a:gd name="connsiteY3" fmla="*/ 2466975 h 3533775"/>
              <a:gd name="connsiteX4" fmla="*/ 448119 w 8391969"/>
              <a:gd name="connsiteY4" fmla="*/ 2514600 h 3533775"/>
              <a:gd name="connsiteX5" fmla="*/ 257619 w 8391969"/>
              <a:gd name="connsiteY5" fmla="*/ 2066925 h 3533775"/>
              <a:gd name="connsiteX6" fmla="*/ 143319 w 8391969"/>
              <a:gd name="connsiteY6" fmla="*/ 1733550 h 3533775"/>
              <a:gd name="connsiteX7" fmla="*/ 29019 w 8391969"/>
              <a:gd name="connsiteY7" fmla="*/ 1457325 h 3533775"/>
              <a:gd name="connsiteX8" fmla="*/ 446 w 8391969"/>
              <a:gd name="connsiteY8" fmla="*/ 1219201 h 3533775"/>
              <a:gd name="connsiteX9" fmla="*/ 48069 w 8391969"/>
              <a:gd name="connsiteY9" fmla="*/ 1133475 h 3533775"/>
              <a:gd name="connsiteX10" fmla="*/ 333819 w 8391969"/>
              <a:gd name="connsiteY10" fmla="*/ 762000 h 3533775"/>
              <a:gd name="connsiteX11" fmla="*/ 305244 w 8391969"/>
              <a:gd name="connsiteY11" fmla="*/ 542925 h 3533775"/>
              <a:gd name="connsiteX12" fmla="*/ 1381569 w 8391969"/>
              <a:gd name="connsiteY12" fmla="*/ 419100 h 3533775"/>
              <a:gd name="connsiteX13" fmla="*/ 2991294 w 8391969"/>
              <a:gd name="connsiteY13" fmla="*/ 171450 h 3533775"/>
              <a:gd name="connsiteX14" fmla="*/ 3038919 w 8391969"/>
              <a:gd name="connsiteY14" fmla="*/ 276225 h 3533775"/>
              <a:gd name="connsiteX15" fmla="*/ 5143944 w 8391969"/>
              <a:gd name="connsiteY15" fmla="*/ 0 h 3533775"/>
              <a:gd name="connsiteX16" fmla="*/ 5458269 w 8391969"/>
              <a:gd name="connsiteY16" fmla="*/ 285750 h 3533775"/>
              <a:gd name="connsiteX17" fmla="*/ 5486844 w 8391969"/>
              <a:gd name="connsiteY17" fmla="*/ 723901 h 3533775"/>
              <a:gd name="connsiteX18" fmla="*/ 5563044 w 8391969"/>
              <a:gd name="connsiteY18" fmla="*/ 733425 h 3533775"/>
              <a:gd name="connsiteX19" fmla="*/ 5724969 w 8391969"/>
              <a:gd name="connsiteY19" fmla="*/ 790575 h 3533775"/>
              <a:gd name="connsiteX20" fmla="*/ 5867844 w 8391969"/>
              <a:gd name="connsiteY20" fmla="*/ 828675 h 3533775"/>
              <a:gd name="connsiteX21" fmla="*/ 6020244 w 8391969"/>
              <a:gd name="connsiteY21" fmla="*/ 819151 h 3533775"/>
              <a:gd name="connsiteX22" fmla="*/ 6486969 w 8391969"/>
              <a:gd name="connsiteY22" fmla="*/ 962025 h 3533775"/>
              <a:gd name="connsiteX23" fmla="*/ 7134669 w 8391969"/>
              <a:gd name="connsiteY23" fmla="*/ 1390651 h 3533775"/>
              <a:gd name="connsiteX24" fmla="*/ 7410894 w 8391969"/>
              <a:gd name="connsiteY24" fmla="*/ 1543050 h 3533775"/>
              <a:gd name="connsiteX25" fmla="*/ 7915719 w 8391969"/>
              <a:gd name="connsiteY25" fmla="*/ 1857375 h 3533775"/>
              <a:gd name="connsiteX26" fmla="*/ 8391969 w 8391969"/>
              <a:gd name="connsiteY26" fmla="*/ 2181225 h 3533775"/>
              <a:gd name="connsiteX27" fmla="*/ 8249094 w 8391969"/>
              <a:gd name="connsiteY27" fmla="*/ 2428875 h 3533775"/>
              <a:gd name="connsiteX28" fmla="*/ 8039544 w 8391969"/>
              <a:gd name="connsiteY28" fmla="*/ 2524125 h 3533775"/>
              <a:gd name="connsiteX29" fmla="*/ 7706169 w 8391969"/>
              <a:gd name="connsiteY29" fmla="*/ 2581275 h 3533775"/>
              <a:gd name="connsiteX30" fmla="*/ 7582344 w 8391969"/>
              <a:gd name="connsiteY30" fmla="*/ 2581275 h 3533775"/>
              <a:gd name="connsiteX31" fmla="*/ 7287069 w 8391969"/>
              <a:gd name="connsiteY31" fmla="*/ 2514600 h 3533775"/>
              <a:gd name="connsiteX32" fmla="*/ 7039419 w 8391969"/>
              <a:gd name="connsiteY32" fmla="*/ 2533650 h 3533775"/>
              <a:gd name="connsiteX33" fmla="*/ 6877494 w 8391969"/>
              <a:gd name="connsiteY33" fmla="*/ 2609850 h 3533775"/>
              <a:gd name="connsiteX34" fmla="*/ 6686994 w 8391969"/>
              <a:gd name="connsiteY34" fmla="*/ 2676525 h 3533775"/>
              <a:gd name="connsiteX35" fmla="*/ 6544119 w 8391969"/>
              <a:gd name="connsiteY35" fmla="*/ 2867025 h 3533775"/>
              <a:gd name="connsiteX36" fmla="*/ 6429819 w 8391969"/>
              <a:gd name="connsiteY36" fmla="*/ 2933700 h 3533775"/>
              <a:gd name="connsiteX37" fmla="*/ 6039294 w 8391969"/>
              <a:gd name="connsiteY37" fmla="*/ 3019425 h 3533775"/>
              <a:gd name="connsiteX38" fmla="*/ 4486719 w 8391969"/>
              <a:gd name="connsiteY38" fmla="*/ 3419475 h 3533775"/>
              <a:gd name="connsiteX39" fmla="*/ 4010469 w 8391969"/>
              <a:gd name="connsiteY39" fmla="*/ 3533775 h 3533775"/>
              <a:gd name="connsiteX40" fmla="*/ 3619944 w 8391969"/>
              <a:gd name="connsiteY40" fmla="*/ 3486150 h 3533775"/>
              <a:gd name="connsiteX41" fmla="*/ 3343719 w 8391969"/>
              <a:gd name="connsiteY41" fmla="*/ 3190875 h 3533775"/>
              <a:gd name="connsiteX42" fmla="*/ 3077019 w 8391969"/>
              <a:gd name="connsiteY42" fmla="*/ 2733675 h 3533775"/>
              <a:gd name="connsiteX43" fmla="*/ 2876994 w 8391969"/>
              <a:gd name="connsiteY43" fmla="*/ 2371725 h 3533775"/>
              <a:gd name="connsiteX44" fmla="*/ 2829369 w 8391969"/>
              <a:gd name="connsiteY44" fmla="*/ 2266950 h 3533775"/>
              <a:gd name="connsiteX45" fmla="*/ 2800795 w 8391969"/>
              <a:gd name="connsiteY45" fmla="*/ 2276476 h 3533775"/>
              <a:gd name="connsiteX46" fmla="*/ 2734119 w 8391969"/>
              <a:gd name="connsiteY46" fmla="*/ 2200275 h 3533775"/>
              <a:gd name="connsiteX47" fmla="*/ 2553144 w 8391969"/>
              <a:gd name="connsiteY47" fmla="*/ 2247900 h 3533775"/>
              <a:gd name="connsiteX48" fmla="*/ 2438844 w 8391969"/>
              <a:gd name="connsiteY48" fmla="*/ 2314575 h 3533775"/>
              <a:gd name="connsiteX49" fmla="*/ 2391219 w 8391969"/>
              <a:gd name="connsiteY49" fmla="*/ 2428875 h 3533775"/>
              <a:gd name="connsiteX50" fmla="*/ 1372044 w 8391969"/>
              <a:gd name="connsiteY50" fmla="*/ 2571750 h 3533775"/>
              <a:gd name="connsiteX0" fmla="*/ 1372044 w 8391969"/>
              <a:gd name="connsiteY0" fmla="*/ 2571750 h 3533775"/>
              <a:gd name="connsiteX1" fmla="*/ 1200594 w 8391969"/>
              <a:gd name="connsiteY1" fmla="*/ 2457450 h 3533775"/>
              <a:gd name="connsiteX2" fmla="*/ 1019619 w 8391969"/>
              <a:gd name="connsiteY2" fmla="*/ 2447925 h 3533775"/>
              <a:gd name="connsiteX3" fmla="*/ 810069 w 8391969"/>
              <a:gd name="connsiteY3" fmla="*/ 2466975 h 3533775"/>
              <a:gd name="connsiteX4" fmla="*/ 448119 w 8391969"/>
              <a:gd name="connsiteY4" fmla="*/ 2514600 h 3533775"/>
              <a:gd name="connsiteX5" fmla="*/ 257619 w 8391969"/>
              <a:gd name="connsiteY5" fmla="*/ 2066925 h 3533775"/>
              <a:gd name="connsiteX6" fmla="*/ 143319 w 8391969"/>
              <a:gd name="connsiteY6" fmla="*/ 1733550 h 3533775"/>
              <a:gd name="connsiteX7" fmla="*/ 29019 w 8391969"/>
              <a:gd name="connsiteY7" fmla="*/ 1457325 h 3533775"/>
              <a:gd name="connsiteX8" fmla="*/ 446 w 8391969"/>
              <a:gd name="connsiteY8" fmla="*/ 1219201 h 3533775"/>
              <a:gd name="connsiteX9" fmla="*/ 48069 w 8391969"/>
              <a:gd name="connsiteY9" fmla="*/ 1133475 h 3533775"/>
              <a:gd name="connsiteX10" fmla="*/ 333819 w 8391969"/>
              <a:gd name="connsiteY10" fmla="*/ 762000 h 3533775"/>
              <a:gd name="connsiteX11" fmla="*/ 305244 w 8391969"/>
              <a:gd name="connsiteY11" fmla="*/ 542925 h 3533775"/>
              <a:gd name="connsiteX12" fmla="*/ 1391094 w 8391969"/>
              <a:gd name="connsiteY12" fmla="*/ 381000 h 3533775"/>
              <a:gd name="connsiteX13" fmla="*/ 2991294 w 8391969"/>
              <a:gd name="connsiteY13" fmla="*/ 171450 h 3533775"/>
              <a:gd name="connsiteX14" fmla="*/ 3038919 w 8391969"/>
              <a:gd name="connsiteY14" fmla="*/ 276225 h 3533775"/>
              <a:gd name="connsiteX15" fmla="*/ 5143944 w 8391969"/>
              <a:gd name="connsiteY15" fmla="*/ 0 h 3533775"/>
              <a:gd name="connsiteX16" fmla="*/ 5458269 w 8391969"/>
              <a:gd name="connsiteY16" fmla="*/ 285750 h 3533775"/>
              <a:gd name="connsiteX17" fmla="*/ 5486844 w 8391969"/>
              <a:gd name="connsiteY17" fmla="*/ 723901 h 3533775"/>
              <a:gd name="connsiteX18" fmla="*/ 5563044 w 8391969"/>
              <a:gd name="connsiteY18" fmla="*/ 733425 h 3533775"/>
              <a:gd name="connsiteX19" fmla="*/ 5724969 w 8391969"/>
              <a:gd name="connsiteY19" fmla="*/ 790575 h 3533775"/>
              <a:gd name="connsiteX20" fmla="*/ 5867844 w 8391969"/>
              <a:gd name="connsiteY20" fmla="*/ 828675 h 3533775"/>
              <a:gd name="connsiteX21" fmla="*/ 6020244 w 8391969"/>
              <a:gd name="connsiteY21" fmla="*/ 819151 h 3533775"/>
              <a:gd name="connsiteX22" fmla="*/ 6486969 w 8391969"/>
              <a:gd name="connsiteY22" fmla="*/ 962025 h 3533775"/>
              <a:gd name="connsiteX23" fmla="*/ 7134669 w 8391969"/>
              <a:gd name="connsiteY23" fmla="*/ 1390651 h 3533775"/>
              <a:gd name="connsiteX24" fmla="*/ 7410894 w 8391969"/>
              <a:gd name="connsiteY24" fmla="*/ 1543050 h 3533775"/>
              <a:gd name="connsiteX25" fmla="*/ 7915719 w 8391969"/>
              <a:gd name="connsiteY25" fmla="*/ 1857375 h 3533775"/>
              <a:gd name="connsiteX26" fmla="*/ 8391969 w 8391969"/>
              <a:gd name="connsiteY26" fmla="*/ 2181225 h 3533775"/>
              <a:gd name="connsiteX27" fmla="*/ 8249094 w 8391969"/>
              <a:gd name="connsiteY27" fmla="*/ 2428875 h 3533775"/>
              <a:gd name="connsiteX28" fmla="*/ 8039544 w 8391969"/>
              <a:gd name="connsiteY28" fmla="*/ 2524125 h 3533775"/>
              <a:gd name="connsiteX29" fmla="*/ 7706169 w 8391969"/>
              <a:gd name="connsiteY29" fmla="*/ 2581275 h 3533775"/>
              <a:gd name="connsiteX30" fmla="*/ 7582344 w 8391969"/>
              <a:gd name="connsiteY30" fmla="*/ 2581275 h 3533775"/>
              <a:gd name="connsiteX31" fmla="*/ 7287069 w 8391969"/>
              <a:gd name="connsiteY31" fmla="*/ 2514600 h 3533775"/>
              <a:gd name="connsiteX32" fmla="*/ 7039419 w 8391969"/>
              <a:gd name="connsiteY32" fmla="*/ 2533650 h 3533775"/>
              <a:gd name="connsiteX33" fmla="*/ 6877494 w 8391969"/>
              <a:gd name="connsiteY33" fmla="*/ 2609850 h 3533775"/>
              <a:gd name="connsiteX34" fmla="*/ 6686994 w 8391969"/>
              <a:gd name="connsiteY34" fmla="*/ 2676525 h 3533775"/>
              <a:gd name="connsiteX35" fmla="*/ 6544119 w 8391969"/>
              <a:gd name="connsiteY35" fmla="*/ 2867025 h 3533775"/>
              <a:gd name="connsiteX36" fmla="*/ 6429819 w 8391969"/>
              <a:gd name="connsiteY36" fmla="*/ 2933700 h 3533775"/>
              <a:gd name="connsiteX37" fmla="*/ 6039294 w 8391969"/>
              <a:gd name="connsiteY37" fmla="*/ 3019425 h 3533775"/>
              <a:gd name="connsiteX38" fmla="*/ 4486719 w 8391969"/>
              <a:gd name="connsiteY38" fmla="*/ 3419475 h 3533775"/>
              <a:gd name="connsiteX39" fmla="*/ 4010469 w 8391969"/>
              <a:gd name="connsiteY39" fmla="*/ 3533775 h 3533775"/>
              <a:gd name="connsiteX40" fmla="*/ 3619944 w 8391969"/>
              <a:gd name="connsiteY40" fmla="*/ 3486150 h 3533775"/>
              <a:gd name="connsiteX41" fmla="*/ 3343719 w 8391969"/>
              <a:gd name="connsiteY41" fmla="*/ 3190875 h 3533775"/>
              <a:gd name="connsiteX42" fmla="*/ 3077019 w 8391969"/>
              <a:gd name="connsiteY42" fmla="*/ 2733675 h 3533775"/>
              <a:gd name="connsiteX43" fmla="*/ 2876994 w 8391969"/>
              <a:gd name="connsiteY43" fmla="*/ 2371725 h 3533775"/>
              <a:gd name="connsiteX44" fmla="*/ 2829369 w 8391969"/>
              <a:gd name="connsiteY44" fmla="*/ 2266950 h 3533775"/>
              <a:gd name="connsiteX45" fmla="*/ 2800795 w 8391969"/>
              <a:gd name="connsiteY45" fmla="*/ 2276476 h 3533775"/>
              <a:gd name="connsiteX46" fmla="*/ 2734119 w 8391969"/>
              <a:gd name="connsiteY46" fmla="*/ 2200275 h 3533775"/>
              <a:gd name="connsiteX47" fmla="*/ 2553144 w 8391969"/>
              <a:gd name="connsiteY47" fmla="*/ 2247900 h 3533775"/>
              <a:gd name="connsiteX48" fmla="*/ 2438844 w 8391969"/>
              <a:gd name="connsiteY48" fmla="*/ 2314575 h 3533775"/>
              <a:gd name="connsiteX49" fmla="*/ 2391219 w 8391969"/>
              <a:gd name="connsiteY49" fmla="*/ 2428875 h 3533775"/>
              <a:gd name="connsiteX50" fmla="*/ 1372044 w 8391969"/>
              <a:gd name="connsiteY50" fmla="*/ 2571750 h 3533775"/>
              <a:gd name="connsiteX0" fmla="*/ 1400235 w 8420160"/>
              <a:gd name="connsiteY0" fmla="*/ 2571750 h 3533775"/>
              <a:gd name="connsiteX1" fmla="*/ 1228785 w 8420160"/>
              <a:gd name="connsiteY1" fmla="*/ 2457450 h 3533775"/>
              <a:gd name="connsiteX2" fmla="*/ 1047810 w 8420160"/>
              <a:gd name="connsiteY2" fmla="*/ 2447925 h 3533775"/>
              <a:gd name="connsiteX3" fmla="*/ 838260 w 8420160"/>
              <a:gd name="connsiteY3" fmla="*/ 2466975 h 3533775"/>
              <a:gd name="connsiteX4" fmla="*/ 476310 w 8420160"/>
              <a:gd name="connsiteY4" fmla="*/ 2514600 h 3533775"/>
              <a:gd name="connsiteX5" fmla="*/ 285810 w 8420160"/>
              <a:gd name="connsiteY5" fmla="*/ 2066925 h 3533775"/>
              <a:gd name="connsiteX6" fmla="*/ 171510 w 8420160"/>
              <a:gd name="connsiteY6" fmla="*/ 1733550 h 3533775"/>
              <a:gd name="connsiteX7" fmla="*/ 57210 w 8420160"/>
              <a:gd name="connsiteY7" fmla="*/ 1457325 h 3533775"/>
              <a:gd name="connsiteX8" fmla="*/ 62 w 8420160"/>
              <a:gd name="connsiteY8" fmla="*/ 1257301 h 3533775"/>
              <a:gd name="connsiteX9" fmla="*/ 76260 w 8420160"/>
              <a:gd name="connsiteY9" fmla="*/ 1133475 h 3533775"/>
              <a:gd name="connsiteX10" fmla="*/ 362010 w 8420160"/>
              <a:gd name="connsiteY10" fmla="*/ 762000 h 3533775"/>
              <a:gd name="connsiteX11" fmla="*/ 333435 w 8420160"/>
              <a:gd name="connsiteY11" fmla="*/ 542925 h 3533775"/>
              <a:gd name="connsiteX12" fmla="*/ 1419285 w 8420160"/>
              <a:gd name="connsiteY12" fmla="*/ 381000 h 3533775"/>
              <a:gd name="connsiteX13" fmla="*/ 3019485 w 8420160"/>
              <a:gd name="connsiteY13" fmla="*/ 171450 h 3533775"/>
              <a:gd name="connsiteX14" fmla="*/ 3067110 w 8420160"/>
              <a:gd name="connsiteY14" fmla="*/ 276225 h 3533775"/>
              <a:gd name="connsiteX15" fmla="*/ 5172135 w 8420160"/>
              <a:gd name="connsiteY15" fmla="*/ 0 h 3533775"/>
              <a:gd name="connsiteX16" fmla="*/ 5486460 w 8420160"/>
              <a:gd name="connsiteY16" fmla="*/ 285750 h 3533775"/>
              <a:gd name="connsiteX17" fmla="*/ 5515035 w 8420160"/>
              <a:gd name="connsiteY17" fmla="*/ 723901 h 3533775"/>
              <a:gd name="connsiteX18" fmla="*/ 5591235 w 8420160"/>
              <a:gd name="connsiteY18" fmla="*/ 733425 h 3533775"/>
              <a:gd name="connsiteX19" fmla="*/ 5753160 w 8420160"/>
              <a:gd name="connsiteY19" fmla="*/ 790575 h 3533775"/>
              <a:gd name="connsiteX20" fmla="*/ 5896035 w 8420160"/>
              <a:gd name="connsiteY20" fmla="*/ 828675 h 3533775"/>
              <a:gd name="connsiteX21" fmla="*/ 6048435 w 8420160"/>
              <a:gd name="connsiteY21" fmla="*/ 819151 h 3533775"/>
              <a:gd name="connsiteX22" fmla="*/ 6515160 w 8420160"/>
              <a:gd name="connsiteY22" fmla="*/ 962025 h 3533775"/>
              <a:gd name="connsiteX23" fmla="*/ 7162860 w 8420160"/>
              <a:gd name="connsiteY23" fmla="*/ 1390651 h 3533775"/>
              <a:gd name="connsiteX24" fmla="*/ 7439085 w 8420160"/>
              <a:gd name="connsiteY24" fmla="*/ 1543050 h 3533775"/>
              <a:gd name="connsiteX25" fmla="*/ 7943910 w 8420160"/>
              <a:gd name="connsiteY25" fmla="*/ 1857375 h 3533775"/>
              <a:gd name="connsiteX26" fmla="*/ 8420160 w 8420160"/>
              <a:gd name="connsiteY26" fmla="*/ 2181225 h 3533775"/>
              <a:gd name="connsiteX27" fmla="*/ 8277285 w 8420160"/>
              <a:gd name="connsiteY27" fmla="*/ 2428875 h 3533775"/>
              <a:gd name="connsiteX28" fmla="*/ 8067735 w 8420160"/>
              <a:gd name="connsiteY28" fmla="*/ 2524125 h 3533775"/>
              <a:gd name="connsiteX29" fmla="*/ 7734360 w 8420160"/>
              <a:gd name="connsiteY29" fmla="*/ 2581275 h 3533775"/>
              <a:gd name="connsiteX30" fmla="*/ 7610535 w 8420160"/>
              <a:gd name="connsiteY30" fmla="*/ 2581275 h 3533775"/>
              <a:gd name="connsiteX31" fmla="*/ 7315260 w 8420160"/>
              <a:gd name="connsiteY31" fmla="*/ 2514600 h 3533775"/>
              <a:gd name="connsiteX32" fmla="*/ 7067610 w 8420160"/>
              <a:gd name="connsiteY32" fmla="*/ 2533650 h 3533775"/>
              <a:gd name="connsiteX33" fmla="*/ 6905685 w 8420160"/>
              <a:gd name="connsiteY33" fmla="*/ 2609850 h 3533775"/>
              <a:gd name="connsiteX34" fmla="*/ 6715185 w 8420160"/>
              <a:gd name="connsiteY34" fmla="*/ 2676525 h 3533775"/>
              <a:gd name="connsiteX35" fmla="*/ 6572310 w 8420160"/>
              <a:gd name="connsiteY35" fmla="*/ 2867025 h 3533775"/>
              <a:gd name="connsiteX36" fmla="*/ 6458010 w 8420160"/>
              <a:gd name="connsiteY36" fmla="*/ 2933700 h 3533775"/>
              <a:gd name="connsiteX37" fmla="*/ 6067485 w 8420160"/>
              <a:gd name="connsiteY37" fmla="*/ 3019425 h 3533775"/>
              <a:gd name="connsiteX38" fmla="*/ 4514910 w 8420160"/>
              <a:gd name="connsiteY38" fmla="*/ 3419475 h 3533775"/>
              <a:gd name="connsiteX39" fmla="*/ 4038660 w 8420160"/>
              <a:gd name="connsiteY39" fmla="*/ 3533775 h 3533775"/>
              <a:gd name="connsiteX40" fmla="*/ 3648135 w 8420160"/>
              <a:gd name="connsiteY40" fmla="*/ 3486150 h 3533775"/>
              <a:gd name="connsiteX41" fmla="*/ 3371910 w 8420160"/>
              <a:gd name="connsiteY41" fmla="*/ 3190875 h 3533775"/>
              <a:gd name="connsiteX42" fmla="*/ 3105210 w 8420160"/>
              <a:gd name="connsiteY42" fmla="*/ 2733675 h 3533775"/>
              <a:gd name="connsiteX43" fmla="*/ 2905185 w 8420160"/>
              <a:gd name="connsiteY43" fmla="*/ 2371725 h 3533775"/>
              <a:gd name="connsiteX44" fmla="*/ 2857560 w 8420160"/>
              <a:gd name="connsiteY44" fmla="*/ 2266950 h 3533775"/>
              <a:gd name="connsiteX45" fmla="*/ 2828986 w 8420160"/>
              <a:gd name="connsiteY45" fmla="*/ 2276476 h 3533775"/>
              <a:gd name="connsiteX46" fmla="*/ 2762310 w 8420160"/>
              <a:gd name="connsiteY46" fmla="*/ 2200275 h 3533775"/>
              <a:gd name="connsiteX47" fmla="*/ 2581335 w 8420160"/>
              <a:gd name="connsiteY47" fmla="*/ 2247900 h 3533775"/>
              <a:gd name="connsiteX48" fmla="*/ 2467035 w 8420160"/>
              <a:gd name="connsiteY48" fmla="*/ 2314575 h 3533775"/>
              <a:gd name="connsiteX49" fmla="*/ 2419410 w 8420160"/>
              <a:gd name="connsiteY49" fmla="*/ 2428875 h 3533775"/>
              <a:gd name="connsiteX50" fmla="*/ 1400235 w 8420160"/>
              <a:gd name="connsiteY50" fmla="*/ 2571750 h 3533775"/>
              <a:gd name="connsiteX0" fmla="*/ 1400235 w 8420160"/>
              <a:gd name="connsiteY0" fmla="*/ 2571750 h 3533775"/>
              <a:gd name="connsiteX1" fmla="*/ 1228785 w 8420160"/>
              <a:gd name="connsiteY1" fmla="*/ 2457450 h 3533775"/>
              <a:gd name="connsiteX2" fmla="*/ 1047810 w 8420160"/>
              <a:gd name="connsiteY2" fmla="*/ 2447925 h 3533775"/>
              <a:gd name="connsiteX3" fmla="*/ 838260 w 8420160"/>
              <a:gd name="connsiteY3" fmla="*/ 2466975 h 3533775"/>
              <a:gd name="connsiteX4" fmla="*/ 476310 w 8420160"/>
              <a:gd name="connsiteY4" fmla="*/ 2514600 h 3533775"/>
              <a:gd name="connsiteX5" fmla="*/ 285810 w 8420160"/>
              <a:gd name="connsiteY5" fmla="*/ 2066925 h 3533775"/>
              <a:gd name="connsiteX6" fmla="*/ 171510 w 8420160"/>
              <a:gd name="connsiteY6" fmla="*/ 1733550 h 3533775"/>
              <a:gd name="connsiteX7" fmla="*/ 57210 w 8420160"/>
              <a:gd name="connsiteY7" fmla="*/ 1457325 h 3533775"/>
              <a:gd name="connsiteX8" fmla="*/ 62 w 8420160"/>
              <a:gd name="connsiteY8" fmla="*/ 1257301 h 3533775"/>
              <a:gd name="connsiteX9" fmla="*/ 76260 w 8420160"/>
              <a:gd name="connsiteY9" fmla="*/ 1133475 h 3533775"/>
              <a:gd name="connsiteX10" fmla="*/ 362010 w 8420160"/>
              <a:gd name="connsiteY10" fmla="*/ 762000 h 3533775"/>
              <a:gd name="connsiteX11" fmla="*/ 300100 w 8420160"/>
              <a:gd name="connsiteY11" fmla="*/ 519114 h 3533775"/>
              <a:gd name="connsiteX12" fmla="*/ 333435 w 8420160"/>
              <a:gd name="connsiteY12" fmla="*/ 542925 h 3533775"/>
              <a:gd name="connsiteX13" fmla="*/ 1419285 w 8420160"/>
              <a:gd name="connsiteY13" fmla="*/ 381000 h 3533775"/>
              <a:gd name="connsiteX14" fmla="*/ 3019485 w 8420160"/>
              <a:gd name="connsiteY14" fmla="*/ 171450 h 3533775"/>
              <a:gd name="connsiteX15" fmla="*/ 3067110 w 8420160"/>
              <a:gd name="connsiteY15" fmla="*/ 276225 h 3533775"/>
              <a:gd name="connsiteX16" fmla="*/ 5172135 w 8420160"/>
              <a:gd name="connsiteY16" fmla="*/ 0 h 3533775"/>
              <a:gd name="connsiteX17" fmla="*/ 5486460 w 8420160"/>
              <a:gd name="connsiteY17" fmla="*/ 285750 h 3533775"/>
              <a:gd name="connsiteX18" fmla="*/ 5515035 w 8420160"/>
              <a:gd name="connsiteY18" fmla="*/ 723901 h 3533775"/>
              <a:gd name="connsiteX19" fmla="*/ 5591235 w 8420160"/>
              <a:gd name="connsiteY19" fmla="*/ 733425 h 3533775"/>
              <a:gd name="connsiteX20" fmla="*/ 5753160 w 8420160"/>
              <a:gd name="connsiteY20" fmla="*/ 790575 h 3533775"/>
              <a:gd name="connsiteX21" fmla="*/ 5896035 w 8420160"/>
              <a:gd name="connsiteY21" fmla="*/ 828675 h 3533775"/>
              <a:gd name="connsiteX22" fmla="*/ 6048435 w 8420160"/>
              <a:gd name="connsiteY22" fmla="*/ 819151 h 3533775"/>
              <a:gd name="connsiteX23" fmla="*/ 6515160 w 8420160"/>
              <a:gd name="connsiteY23" fmla="*/ 962025 h 3533775"/>
              <a:gd name="connsiteX24" fmla="*/ 7162860 w 8420160"/>
              <a:gd name="connsiteY24" fmla="*/ 1390651 h 3533775"/>
              <a:gd name="connsiteX25" fmla="*/ 7439085 w 8420160"/>
              <a:gd name="connsiteY25" fmla="*/ 1543050 h 3533775"/>
              <a:gd name="connsiteX26" fmla="*/ 7943910 w 8420160"/>
              <a:gd name="connsiteY26" fmla="*/ 1857375 h 3533775"/>
              <a:gd name="connsiteX27" fmla="*/ 8420160 w 8420160"/>
              <a:gd name="connsiteY27" fmla="*/ 2181225 h 3533775"/>
              <a:gd name="connsiteX28" fmla="*/ 8277285 w 8420160"/>
              <a:gd name="connsiteY28" fmla="*/ 2428875 h 3533775"/>
              <a:gd name="connsiteX29" fmla="*/ 8067735 w 8420160"/>
              <a:gd name="connsiteY29" fmla="*/ 2524125 h 3533775"/>
              <a:gd name="connsiteX30" fmla="*/ 7734360 w 8420160"/>
              <a:gd name="connsiteY30" fmla="*/ 2581275 h 3533775"/>
              <a:gd name="connsiteX31" fmla="*/ 7610535 w 8420160"/>
              <a:gd name="connsiteY31" fmla="*/ 2581275 h 3533775"/>
              <a:gd name="connsiteX32" fmla="*/ 7315260 w 8420160"/>
              <a:gd name="connsiteY32" fmla="*/ 2514600 h 3533775"/>
              <a:gd name="connsiteX33" fmla="*/ 7067610 w 8420160"/>
              <a:gd name="connsiteY33" fmla="*/ 2533650 h 3533775"/>
              <a:gd name="connsiteX34" fmla="*/ 6905685 w 8420160"/>
              <a:gd name="connsiteY34" fmla="*/ 2609850 h 3533775"/>
              <a:gd name="connsiteX35" fmla="*/ 6715185 w 8420160"/>
              <a:gd name="connsiteY35" fmla="*/ 2676525 h 3533775"/>
              <a:gd name="connsiteX36" fmla="*/ 6572310 w 8420160"/>
              <a:gd name="connsiteY36" fmla="*/ 2867025 h 3533775"/>
              <a:gd name="connsiteX37" fmla="*/ 6458010 w 8420160"/>
              <a:gd name="connsiteY37" fmla="*/ 2933700 h 3533775"/>
              <a:gd name="connsiteX38" fmla="*/ 6067485 w 8420160"/>
              <a:gd name="connsiteY38" fmla="*/ 3019425 h 3533775"/>
              <a:gd name="connsiteX39" fmla="*/ 4514910 w 8420160"/>
              <a:gd name="connsiteY39" fmla="*/ 3419475 h 3533775"/>
              <a:gd name="connsiteX40" fmla="*/ 4038660 w 8420160"/>
              <a:gd name="connsiteY40" fmla="*/ 3533775 h 3533775"/>
              <a:gd name="connsiteX41" fmla="*/ 3648135 w 8420160"/>
              <a:gd name="connsiteY41" fmla="*/ 3486150 h 3533775"/>
              <a:gd name="connsiteX42" fmla="*/ 3371910 w 8420160"/>
              <a:gd name="connsiteY42" fmla="*/ 3190875 h 3533775"/>
              <a:gd name="connsiteX43" fmla="*/ 3105210 w 8420160"/>
              <a:gd name="connsiteY43" fmla="*/ 2733675 h 3533775"/>
              <a:gd name="connsiteX44" fmla="*/ 2905185 w 8420160"/>
              <a:gd name="connsiteY44" fmla="*/ 2371725 h 3533775"/>
              <a:gd name="connsiteX45" fmla="*/ 2857560 w 8420160"/>
              <a:gd name="connsiteY45" fmla="*/ 2266950 h 3533775"/>
              <a:gd name="connsiteX46" fmla="*/ 2828986 w 8420160"/>
              <a:gd name="connsiteY46" fmla="*/ 2276476 h 3533775"/>
              <a:gd name="connsiteX47" fmla="*/ 2762310 w 8420160"/>
              <a:gd name="connsiteY47" fmla="*/ 2200275 h 3533775"/>
              <a:gd name="connsiteX48" fmla="*/ 2581335 w 8420160"/>
              <a:gd name="connsiteY48" fmla="*/ 2247900 h 3533775"/>
              <a:gd name="connsiteX49" fmla="*/ 2467035 w 8420160"/>
              <a:gd name="connsiteY49" fmla="*/ 2314575 h 3533775"/>
              <a:gd name="connsiteX50" fmla="*/ 2419410 w 8420160"/>
              <a:gd name="connsiteY50" fmla="*/ 2428875 h 3533775"/>
              <a:gd name="connsiteX51" fmla="*/ 1400235 w 8420160"/>
              <a:gd name="connsiteY51" fmla="*/ 2571750 h 3533775"/>
              <a:gd name="connsiteX0" fmla="*/ 1400235 w 8420160"/>
              <a:gd name="connsiteY0" fmla="*/ 2571750 h 3533775"/>
              <a:gd name="connsiteX1" fmla="*/ 1228785 w 8420160"/>
              <a:gd name="connsiteY1" fmla="*/ 2457450 h 3533775"/>
              <a:gd name="connsiteX2" fmla="*/ 1047810 w 8420160"/>
              <a:gd name="connsiteY2" fmla="*/ 2447925 h 3533775"/>
              <a:gd name="connsiteX3" fmla="*/ 838260 w 8420160"/>
              <a:gd name="connsiteY3" fmla="*/ 2466975 h 3533775"/>
              <a:gd name="connsiteX4" fmla="*/ 476310 w 8420160"/>
              <a:gd name="connsiteY4" fmla="*/ 2514600 h 3533775"/>
              <a:gd name="connsiteX5" fmla="*/ 285810 w 8420160"/>
              <a:gd name="connsiteY5" fmla="*/ 2066925 h 3533775"/>
              <a:gd name="connsiteX6" fmla="*/ 171510 w 8420160"/>
              <a:gd name="connsiteY6" fmla="*/ 1733550 h 3533775"/>
              <a:gd name="connsiteX7" fmla="*/ 57210 w 8420160"/>
              <a:gd name="connsiteY7" fmla="*/ 1457325 h 3533775"/>
              <a:gd name="connsiteX8" fmla="*/ 62 w 8420160"/>
              <a:gd name="connsiteY8" fmla="*/ 1257301 h 3533775"/>
              <a:gd name="connsiteX9" fmla="*/ 76260 w 8420160"/>
              <a:gd name="connsiteY9" fmla="*/ 1133475 h 3533775"/>
              <a:gd name="connsiteX10" fmla="*/ 362010 w 8420160"/>
              <a:gd name="connsiteY10" fmla="*/ 762000 h 3533775"/>
              <a:gd name="connsiteX11" fmla="*/ 300100 w 8420160"/>
              <a:gd name="connsiteY11" fmla="*/ 519114 h 3533775"/>
              <a:gd name="connsiteX12" fmla="*/ 533460 w 8420160"/>
              <a:gd name="connsiteY12" fmla="*/ 519112 h 3533775"/>
              <a:gd name="connsiteX13" fmla="*/ 1419285 w 8420160"/>
              <a:gd name="connsiteY13" fmla="*/ 381000 h 3533775"/>
              <a:gd name="connsiteX14" fmla="*/ 3019485 w 8420160"/>
              <a:gd name="connsiteY14" fmla="*/ 171450 h 3533775"/>
              <a:gd name="connsiteX15" fmla="*/ 3067110 w 8420160"/>
              <a:gd name="connsiteY15" fmla="*/ 276225 h 3533775"/>
              <a:gd name="connsiteX16" fmla="*/ 5172135 w 8420160"/>
              <a:gd name="connsiteY16" fmla="*/ 0 h 3533775"/>
              <a:gd name="connsiteX17" fmla="*/ 5486460 w 8420160"/>
              <a:gd name="connsiteY17" fmla="*/ 285750 h 3533775"/>
              <a:gd name="connsiteX18" fmla="*/ 5515035 w 8420160"/>
              <a:gd name="connsiteY18" fmla="*/ 723901 h 3533775"/>
              <a:gd name="connsiteX19" fmla="*/ 5591235 w 8420160"/>
              <a:gd name="connsiteY19" fmla="*/ 733425 h 3533775"/>
              <a:gd name="connsiteX20" fmla="*/ 5753160 w 8420160"/>
              <a:gd name="connsiteY20" fmla="*/ 790575 h 3533775"/>
              <a:gd name="connsiteX21" fmla="*/ 5896035 w 8420160"/>
              <a:gd name="connsiteY21" fmla="*/ 828675 h 3533775"/>
              <a:gd name="connsiteX22" fmla="*/ 6048435 w 8420160"/>
              <a:gd name="connsiteY22" fmla="*/ 819151 h 3533775"/>
              <a:gd name="connsiteX23" fmla="*/ 6515160 w 8420160"/>
              <a:gd name="connsiteY23" fmla="*/ 962025 h 3533775"/>
              <a:gd name="connsiteX24" fmla="*/ 7162860 w 8420160"/>
              <a:gd name="connsiteY24" fmla="*/ 1390651 h 3533775"/>
              <a:gd name="connsiteX25" fmla="*/ 7439085 w 8420160"/>
              <a:gd name="connsiteY25" fmla="*/ 1543050 h 3533775"/>
              <a:gd name="connsiteX26" fmla="*/ 7943910 w 8420160"/>
              <a:gd name="connsiteY26" fmla="*/ 1857375 h 3533775"/>
              <a:gd name="connsiteX27" fmla="*/ 8420160 w 8420160"/>
              <a:gd name="connsiteY27" fmla="*/ 2181225 h 3533775"/>
              <a:gd name="connsiteX28" fmla="*/ 8277285 w 8420160"/>
              <a:gd name="connsiteY28" fmla="*/ 2428875 h 3533775"/>
              <a:gd name="connsiteX29" fmla="*/ 8067735 w 8420160"/>
              <a:gd name="connsiteY29" fmla="*/ 2524125 h 3533775"/>
              <a:gd name="connsiteX30" fmla="*/ 7734360 w 8420160"/>
              <a:gd name="connsiteY30" fmla="*/ 2581275 h 3533775"/>
              <a:gd name="connsiteX31" fmla="*/ 7610535 w 8420160"/>
              <a:gd name="connsiteY31" fmla="*/ 2581275 h 3533775"/>
              <a:gd name="connsiteX32" fmla="*/ 7315260 w 8420160"/>
              <a:gd name="connsiteY32" fmla="*/ 2514600 h 3533775"/>
              <a:gd name="connsiteX33" fmla="*/ 7067610 w 8420160"/>
              <a:gd name="connsiteY33" fmla="*/ 2533650 h 3533775"/>
              <a:gd name="connsiteX34" fmla="*/ 6905685 w 8420160"/>
              <a:gd name="connsiteY34" fmla="*/ 2609850 h 3533775"/>
              <a:gd name="connsiteX35" fmla="*/ 6715185 w 8420160"/>
              <a:gd name="connsiteY35" fmla="*/ 2676525 h 3533775"/>
              <a:gd name="connsiteX36" fmla="*/ 6572310 w 8420160"/>
              <a:gd name="connsiteY36" fmla="*/ 2867025 h 3533775"/>
              <a:gd name="connsiteX37" fmla="*/ 6458010 w 8420160"/>
              <a:gd name="connsiteY37" fmla="*/ 2933700 h 3533775"/>
              <a:gd name="connsiteX38" fmla="*/ 6067485 w 8420160"/>
              <a:gd name="connsiteY38" fmla="*/ 3019425 h 3533775"/>
              <a:gd name="connsiteX39" fmla="*/ 4514910 w 8420160"/>
              <a:gd name="connsiteY39" fmla="*/ 3419475 h 3533775"/>
              <a:gd name="connsiteX40" fmla="*/ 4038660 w 8420160"/>
              <a:gd name="connsiteY40" fmla="*/ 3533775 h 3533775"/>
              <a:gd name="connsiteX41" fmla="*/ 3648135 w 8420160"/>
              <a:gd name="connsiteY41" fmla="*/ 3486150 h 3533775"/>
              <a:gd name="connsiteX42" fmla="*/ 3371910 w 8420160"/>
              <a:gd name="connsiteY42" fmla="*/ 3190875 h 3533775"/>
              <a:gd name="connsiteX43" fmla="*/ 3105210 w 8420160"/>
              <a:gd name="connsiteY43" fmla="*/ 2733675 h 3533775"/>
              <a:gd name="connsiteX44" fmla="*/ 2905185 w 8420160"/>
              <a:gd name="connsiteY44" fmla="*/ 2371725 h 3533775"/>
              <a:gd name="connsiteX45" fmla="*/ 2857560 w 8420160"/>
              <a:gd name="connsiteY45" fmla="*/ 2266950 h 3533775"/>
              <a:gd name="connsiteX46" fmla="*/ 2828986 w 8420160"/>
              <a:gd name="connsiteY46" fmla="*/ 2276476 h 3533775"/>
              <a:gd name="connsiteX47" fmla="*/ 2762310 w 8420160"/>
              <a:gd name="connsiteY47" fmla="*/ 2200275 h 3533775"/>
              <a:gd name="connsiteX48" fmla="*/ 2581335 w 8420160"/>
              <a:gd name="connsiteY48" fmla="*/ 2247900 h 3533775"/>
              <a:gd name="connsiteX49" fmla="*/ 2467035 w 8420160"/>
              <a:gd name="connsiteY49" fmla="*/ 2314575 h 3533775"/>
              <a:gd name="connsiteX50" fmla="*/ 2419410 w 8420160"/>
              <a:gd name="connsiteY50" fmla="*/ 2428875 h 3533775"/>
              <a:gd name="connsiteX51" fmla="*/ 1400235 w 8420160"/>
              <a:gd name="connsiteY51" fmla="*/ 2571750 h 3533775"/>
              <a:gd name="connsiteX0" fmla="*/ 1400235 w 8420160"/>
              <a:gd name="connsiteY0" fmla="*/ 2571750 h 3533775"/>
              <a:gd name="connsiteX1" fmla="*/ 1228785 w 8420160"/>
              <a:gd name="connsiteY1" fmla="*/ 2457450 h 3533775"/>
              <a:gd name="connsiteX2" fmla="*/ 1047810 w 8420160"/>
              <a:gd name="connsiteY2" fmla="*/ 2447925 h 3533775"/>
              <a:gd name="connsiteX3" fmla="*/ 838260 w 8420160"/>
              <a:gd name="connsiteY3" fmla="*/ 2466975 h 3533775"/>
              <a:gd name="connsiteX4" fmla="*/ 476310 w 8420160"/>
              <a:gd name="connsiteY4" fmla="*/ 2514600 h 3533775"/>
              <a:gd name="connsiteX5" fmla="*/ 285810 w 8420160"/>
              <a:gd name="connsiteY5" fmla="*/ 2066925 h 3533775"/>
              <a:gd name="connsiteX6" fmla="*/ 171510 w 8420160"/>
              <a:gd name="connsiteY6" fmla="*/ 1733550 h 3533775"/>
              <a:gd name="connsiteX7" fmla="*/ 57210 w 8420160"/>
              <a:gd name="connsiteY7" fmla="*/ 1457325 h 3533775"/>
              <a:gd name="connsiteX8" fmla="*/ 62 w 8420160"/>
              <a:gd name="connsiteY8" fmla="*/ 1257301 h 3533775"/>
              <a:gd name="connsiteX9" fmla="*/ 76260 w 8420160"/>
              <a:gd name="connsiteY9" fmla="*/ 1133475 h 3533775"/>
              <a:gd name="connsiteX10" fmla="*/ 362010 w 8420160"/>
              <a:gd name="connsiteY10" fmla="*/ 762000 h 3533775"/>
              <a:gd name="connsiteX11" fmla="*/ 319150 w 8420160"/>
              <a:gd name="connsiteY11" fmla="*/ 542926 h 3533775"/>
              <a:gd name="connsiteX12" fmla="*/ 533460 w 8420160"/>
              <a:gd name="connsiteY12" fmla="*/ 519112 h 3533775"/>
              <a:gd name="connsiteX13" fmla="*/ 1419285 w 8420160"/>
              <a:gd name="connsiteY13" fmla="*/ 381000 h 3533775"/>
              <a:gd name="connsiteX14" fmla="*/ 3019485 w 8420160"/>
              <a:gd name="connsiteY14" fmla="*/ 171450 h 3533775"/>
              <a:gd name="connsiteX15" fmla="*/ 3067110 w 8420160"/>
              <a:gd name="connsiteY15" fmla="*/ 276225 h 3533775"/>
              <a:gd name="connsiteX16" fmla="*/ 5172135 w 8420160"/>
              <a:gd name="connsiteY16" fmla="*/ 0 h 3533775"/>
              <a:gd name="connsiteX17" fmla="*/ 5486460 w 8420160"/>
              <a:gd name="connsiteY17" fmla="*/ 285750 h 3533775"/>
              <a:gd name="connsiteX18" fmla="*/ 5515035 w 8420160"/>
              <a:gd name="connsiteY18" fmla="*/ 723901 h 3533775"/>
              <a:gd name="connsiteX19" fmla="*/ 5591235 w 8420160"/>
              <a:gd name="connsiteY19" fmla="*/ 733425 h 3533775"/>
              <a:gd name="connsiteX20" fmla="*/ 5753160 w 8420160"/>
              <a:gd name="connsiteY20" fmla="*/ 790575 h 3533775"/>
              <a:gd name="connsiteX21" fmla="*/ 5896035 w 8420160"/>
              <a:gd name="connsiteY21" fmla="*/ 828675 h 3533775"/>
              <a:gd name="connsiteX22" fmla="*/ 6048435 w 8420160"/>
              <a:gd name="connsiteY22" fmla="*/ 819151 h 3533775"/>
              <a:gd name="connsiteX23" fmla="*/ 6515160 w 8420160"/>
              <a:gd name="connsiteY23" fmla="*/ 962025 h 3533775"/>
              <a:gd name="connsiteX24" fmla="*/ 7162860 w 8420160"/>
              <a:gd name="connsiteY24" fmla="*/ 1390651 h 3533775"/>
              <a:gd name="connsiteX25" fmla="*/ 7439085 w 8420160"/>
              <a:gd name="connsiteY25" fmla="*/ 1543050 h 3533775"/>
              <a:gd name="connsiteX26" fmla="*/ 7943910 w 8420160"/>
              <a:gd name="connsiteY26" fmla="*/ 1857375 h 3533775"/>
              <a:gd name="connsiteX27" fmla="*/ 8420160 w 8420160"/>
              <a:gd name="connsiteY27" fmla="*/ 2181225 h 3533775"/>
              <a:gd name="connsiteX28" fmla="*/ 8277285 w 8420160"/>
              <a:gd name="connsiteY28" fmla="*/ 2428875 h 3533775"/>
              <a:gd name="connsiteX29" fmla="*/ 8067735 w 8420160"/>
              <a:gd name="connsiteY29" fmla="*/ 2524125 h 3533775"/>
              <a:gd name="connsiteX30" fmla="*/ 7734360 w 8420160"/>
              <a:gd name="connsiteY30" fmla="*/ 2581275 h 3533775"/>
              <a:gd name="connsiteX31" fmla="*/ 7610535 w 8420160"/>
              <a:gd name="connsiteY31" fmla="*/ 2581275 h 3533775"/>
              <a:gd name="connsiteX32" fmla="*/ 7315260 w 8420160"/>
              <a:gd name="connsiteY32" fmla="*/ 2514600 h 3533775"/>
              <a:gd name="connsiteX33" fmla="*/ 7067610 w 8420160"/>
              <a:gd name="connsiteY33" fmla="*/ 2533650 h 3533775"/>
              <a:gd name="connsiteX34" fmla="*/ 6905685 w 8420160"/>
              <a:gd name="connsiteY34" fmla="*/ 2609850 h 3533775"/>
              <a:gd name="connsiteX35" fmla="*/ 6715185 w 8420160"/>
              <a:gd name="connsiteY35" fmla="*/ 2676525 h 3533775"/>
              <a:gd name="connsiteX36" fmla="*/ 6572310 w 8420160"/>
              <a:gd name="connsiteY36" fmla="*/ 2867025 h 3533775"/>
              <a:gd name="connsiteX37" fmla="*/ 6458010 w 8420160"/>
              <a:gd name="connsiteY37" fmla="*/ 2933700 h 3533775"/>
              <a:gd name="connsiteX38" fmla="*/ 6067485 w 8420160"/>
              <a:gd name="connsiteY38" fmla="*/ 3019425 h 3533775"/>
              <a:gd name="connsiteX39" fmla="*/ 4514910 w 8420160"/>
              <a:gd name="connsiteY39" fmla="*/ 3419475 h 3533775"/>
              <a:gd name="connsiteX40" fmla="*/ 4038660 w 8420160"/>
              <a:gd name="connsiteY40" fmla="*/ 3533775 h 3533775"/>
              <a:gd name="connsiteX41" fmla="*/ 3648135 w 8420160"/>
              <a:gd name="connsiteY41" fmla="*/ 3486150 h 3533775"/>
              <a:gd name="connsiteX42" fmla="*/ 3371910 w 8420160"/>
              <a:gd name="connsiteY42" fmla="*/ 3190875 h 3533775"/>
              <a:gd name="connsiteX43" fmla="*/ 3105210 w 8420160"/>
              <a:gd name="connsiteY43" fmla="*/ 2733675 h 3533775"/>
              <a:gd name="connsiteX44" fmla="*/ 2905185 w 8420160"/>
              <a:gd name="connsiteY44" fmla="*/ 2371725 h 3533775"/>
              <a:gd name="connsiteX45" fmla="*/ 2857560 w 8420160"/>
              <a:gd name="connsiteY45" fmla="*/ 2266950 h 3533775"/>
              <a:gd name="connsiteX46" fmla="*/ 2828986 w 8420160"/>
              <a:gd name="connsiteY46" fmla="*/ 2276476 h 3533775"/>
              <a:gd name="connsiteX47" fmla="*/ 2762310 w 8420160"/>
              <a:gd name="connsiteY47" fmla="*/ 2200275 h 3533775"/>
              <a:gd name="connsiteX48" fmla="*/ 2581335 w 8420160"/>
              <a:gd name="connsiteY48" fmla="*/ 2247900 h 3533775"/>
              <a:gd name="connsiteX49" fmla="*/ 2467035 w 8420160"/>
              <a:gd name="connsiteY49" fmla="*/ 2314575 h 3533775"/>
              <a:gd name="connsiteX50" fmla="*/ 2419410 w 8420160"/>
              <a:gd name="connsiteY50" fmla="*/ 2428875 h 3533775"/>
              <a:gd name="connsiteX51" fmla="*/ 1400235 w 8420160"/>
              <a:gd name="connsiteY51" fmla="*/ 2571750 h 3533775"/>
              <a:gd name="connsiteX0" fmla="*/ 1400235 w 8420160"/>
              <a:gd name="connsiteY0" fmla="*/ 2571750 h 3533775"/>
              <a:gd name="connsiteX1" fmla="*/ 1228785 w 8420160"/>
              <a:gd name="connsiteY1" fmla="*/ 2457450 h 3533775"/>
              <a:gd name="connsiteX2" fmla="*/ 1047810 w 8420160"/>
              <a:gd name="connsiteY2" fmla="*/ 2447925 h 3533775"/>
              <a:gd name="connsiteX3" fmla="*/ 838260 w 8420160"/>
              <a:gd name="connsiteY3" fmla="*/ 2466975 h 3533775"/>
              <a:gd name="connsiteX4" fmla="*/ 476310 w 8420160"/>
              <a:gd name="connsiteY4" fmla="*/ 2514600 h 3533775"/>
              <a:gd name="connsiteX5" fmla="*/ 285810 w 8420160"/>
              <a:gd name="connsiteY5" fmla="*/ 2066925 h 3533775"/>
              <a:gd name="connsiteX6" fmla="*/ 171510 w 8420160"/>
              <a:gd name="connsiteY6" fmla="*/ 1733550 h 3533775"/>
              <a:gd name="connsiteX7" fmla="*/ 57210 w 8420160"/>
              <a:gd name="connsiteY7" fmla="*/ 1457325 h 3533775"/>
              <a:gd name="connsiteX8" fmla="*/ 62 w 8420160"/>
              <a:gd name="connsiteY8" fmla="*/ 1257301 h 3533775"/>
              <a:gd name="connsiteX9" fmla="*/ 76260 w 8420160"/>
              <a:gd name="connsiteY9" fmla="*/ 1133475 h 3533775"/>
              <a:gd name="connsiteX10" fmla="*/ 362010 w 8420160"/>
              <a:gd name="connsiteY10" fmla="*/ 762000 h 3533775"/>
              <a:gd name="connsiteX11" fmla="*/ 319150 w 8420160"/>
              <a:gd name="connsiteY11" fmla="*/ 542926 h 3533775"/>
              <a:gd name="connsiteX12" fmla="*/ 571560 w 8420160"/>
              <a:gd name="connsiteY12" fmla="*/ 519112 h 3533775"/>
              <a:gd name="connsiteX13" fmla="*/ 1419285 w 8420160"/>
              <a:gd name="connsiteY13" fmla="*/ 381000 h 3533775"/>
              <a:gd name="connsiteX14" fmla="*/ 3019485 w 8420160"/>
              <a:gd name="connsiteY14" fmla="*/ 171450 h 3533775"/>
              <a:gd name="connsiteX15" fmla="*/ 3067110 w 8420160"/>
              <a:gd name="connsiteY15" fmla="*/ 276225 h 3533775"/>
              <a:gd name="connsiteX16" fmla="*/ 5172135 w 8420160"/>
              <a:gd name="connsiteY16" fmla="*/ 0 h 3533775"/>
              <a:gd name="connsiteX17" fmla="*/ 5486460 w 8420160"/>
              <a:gd name="connsiteY17" fmla="*/ 285750 h 3533775"/>
              <a:gd name="connsiteX18" fmla="*/ 5515035 w 8420160"/>
              <a:gd name="connsiteY18" fmla="*/ 723901 h 3533775"/>
              <a:gd name="connsiteX19" fmla="*/ 5591235 w 8420160"/>
              <a:gd name="connsiteY19" fmla="*/ 733425 h 3533775"/>
              <a:gd name="connsiteX20" fmla="*/ 5753160 w 8420160"/>
              <a:gd name="connsiteY20" fmla="*/ 790575 h 3533775"/>
              <a:gd name="connsiteX21" fmla="*/ 5896035 w 8420160"/>
              <a:gd name="connsiteY21" fmla="*/ 828675 h 3533775"/>
              <a:gd name="connsiteX22" fmla="*/ 6048435 w 8420160"/>
              <a:gd name="connsiteY22" fmla="*/ 819151 h 3533775"/>
              <a:gd name="connsiteX23" fmla="*/ 6515160 w 8420160"/>
              <a:gd name="connsiteY23" fmla="*/ 962025 h 3533775"/>
              <a:gd name="connsiteX24" fmla="*/ 7162860 w 8420160"/>
              <a:gd name="connsiteY24" fmla="*/ 1390651 h 3533775"/>
              <a:gd name="connsiteX25" fmla="*/ 7439085 w 8420160"/>
              <a:gd name="connsiteY25" fmla="*/ 1543050 h 3533775"/>
              <a:gd name="connsiteX26" fmla="*/ 7943910 w 8420160"/>
              <a:gd name="connsiteY26" fmla="*/ 1857375 h 3533775"/>
              <a:gd name="connsiteX27" fmla="*/ 8420160 w 8420160"/>
              <a:gd name="connsiteY27" fmla="*/ 2181225 h 3533775"/>
              <a:gd name="connsiteX28" fmla="*/ 8277285 w 8420160"/>
              <a:gd name="connsiteY28" fmla="*/ 2428875 h 3533775"/>
              <a:gd name="connsiteX29" fmla="*/ 8067735 w 8420160"/>
              <a:gd name="connsiteY29" fmla="*/ 2524125 h 3533775"/>
              <a:gd name="connsiteX30" fmla="*/ 7734360 w 8420160"/>
              <a:gd name="connsiteY30" fmla="*/ 2581275 h 3533775"/>
              <a:gd name="connsiteX31" fmla="*/ 7610535 w 8420160"/>
              <a:gd name="connsiteY31" fmla="*/ 2581275 h 3533775"/>
              <a:gd name="connsiteX32" fmla="*/ 7315260 w 8420160"/>
              <a:gd name="connsiteY32" fmla="*/ 2514600 h 3533775"/>
              <a:gd name="connsiteX33" fmla="*/ 7067610 w 8420160"/>
              <a:gd name="connsiteY33" fmla="*/ 2533650 h 3533775"/>
              <a:gd name="connsiteX34" fmla="*/ 6905685 w 8420160"/>
              <a:gd name="connsiteY34" fmla="*/ 2609850 h 3533775"/>
              <a:gd name="connsiteX35" fmla="*/ 6715185 w 8420160"/>
              <a:gd name="connsiteY35" fmla="*/ 2676525 h 3533775"/>
              <a:gd name="connsiteX36" fmla="*/ 6572310 w 8420160"/>
              <a:gd name="connsiteY36" fmla="*/ 2867025 h 3533775"/>
              <a:gd name="connsiteX37" fmla="*/ 6458010 w 8420160"/>
              <a:gd name="connsiteY37" fmla="*/ 2933700 h 3533775"/>
              <a:gd name="connsiteX38" fmla="*/ 6067485 w 8420160"/>
              <a:gd name="connsiteY38" fmla="*/ 3019425 h 3533775"/>
              <a:gd name="connsiteX39" fmla="*/ 4514910 w 8420160"/>
              <a:gd name="connsiteY39" fmla="*/ 3419475 h 3533775"/>
              <a:gd name="connsiteX40" fmla="*/ 4038660 w 8420160"/>
              <a:gd name="connsiteY40" fmla="*/ 3533775 h 3533775"/>
              <a:gd name="connsiteX41" fmla="*/ 3648135 w 8420160"/>
              <a:gd name="connsiteY41" fmla="*/ 3486150 h 3533775"/>
              <a:gd name="connsiteX42" fmla="*/ 3371910 w 8420160"/>
              <a:gd name="connsiteY42" fmla="*/ 3190875 h 3533775"/>
              <a:gd name="connsiteX43" fmla="*/ 3105210 w 8420160"/>
              <a:gd name="connsiteY43" fmla="*/ 2733675 h 3533775"/>
              <a:gd name="connsiteX44" fmla="*/ 2905185 w 8420160"/>
              <a:gd name="connsiteY44" fmla="*/ 2371725 h 3533775"/>
              <a:gd name="connsiteX45" fmla="*/ 2857560 w 8420160"/>
              <a:gd name="connsiteY45" fmla="*/ 2266950 h 3533775"/>
              <a:gd name="connsiteX46" fmla="*/ 2828986 w 8420160"/>
              <a:gd name="connsiteY46" fmla="*/ 2276476 h 3533775"/>
              <a:gd name="connsiteX47" fmla="*/ 2762310 w 8420160"/>
              <a:gd name="connsiteY47" fmla="*/ 2200275 h 3533775"/>
              <a:gd name="connsiteX48" fmla="*/ 2581335 w 8420160"/>
              <a:gd name="connsiteY48" fmla="*/ 2247900 h 3533775"/>
              <a:gd name="connsiteX49" fmla="*/ 2467035 w 8420160"/>
              <a:gd name="connsiteY49" fmla="*/ 2314575 h 3533775"/>
              <a:gd name="connsiteX50" fmla="*/ 2419410 w 8420160"/>
              <a:gd name="connsiteY50" fmla="*/ 2428875 h 3533775"/>
              <a:gd name="connsiteX51" fmla="*/ 1400235 w 8420160"/>
              <a:gd name="connsiteY51" fmla="*/ 2571750 h 3533775"/>
              <a:gd name="connsiteX0" fmla="*/ 1400235 w 8420160"/>
              <a:gd name="connsiteY0" fmla="*/ 2571750 h 3533775"/>
              <a:gd name="connsiteX1" fmla="*/ 1228785 w 8420160"/>
              <a:gd name="connsiteY1" fmla="*/ 2457450 h 3533775"/>
              <a:gd name="connsiteX2" fmla="*/ 1047810 w 8420160"/>
              <a:gd name="connsiteY2" fmla="*/ 2447925 h 3533775"/>
              <a:gd name="connsiteX3" fmla="*/ 838260 w 8420160"/>
              <a:gd name="connsiteY3" fmla="*/ 2466975 h 3533775"/>
              <a:gd name="connsiteX4" fmla="*/ 476310 w 8420160"/>
              <a:gd name="connsiteY4" fmla="*/ 2514600 h 3533775"/>
              <a:gd name="connsiteX5" fmla="*/ 285810 w 8420160"/>
              <a:gd name="connsiteY5" fmla="*/ 2066925 h 3533775"/>
              <a:gd name="connsiteX6" fmla="*/ 171510 w 8420160"/>
              <a:gd name="connsiteY6" fmla="*/ 1733550 h 3533775"/>
              <a:gd name="connsiteX7" fmla="*/ 57210 w 8420160"/>
              <a:gd name="connsiteY7" fmla="*/ 1457325 h 3533775"/>
              <a:gd name="connsiteX8" fmla="*/ 62 w 8420160"/>
              <a:gd name="connsiteY8" fmla="*/ 1257301 h 3533775"/>
              <a:gd name="connsiteX9" fmla="*/ 76260 w 8420160"/>
              <a:gd name="connsiteY9" fmla="*/ 1133475 h 3533775"/>
              <a:gd name="connsiteX10" fmla="*/ 362010 w 8420160"/>
              <a:gd name="connsiteY10" fmla="*/ 762000 h 3533775"/>
              <a:gd name="connsiteX11" fmla="*/ 319150 w 8420160"/>
              <a:gd name="connsiteY11" fmla="*/ 542926 h 3533775"/>
              <a:gd name="connsiteX12" fmla="*/ 581085 w 8420160"/>
              <a:gd name="connsiteY12" fmla="*/ 514350 h 3533775"/>
              <a:gd name="connsiteX13" fmla="*/ 1419285 w 8420160"/>
              <a:gd name="connsiteY13" fmla="*/ 381000 h 3533775"/>
              <a:gd name="connsiteX14" fmla="*/ 3019485 w 8420160"/>
              <a:gd name="connsiteY14" fmla="*/ 171450 h 3533775"/>
              <a:gd name="connsiteX15" fmla="*/ 3067110 w 8420160"/>
              <a:gd name="connsiteY15" fmla="*/ 276225 h 3533775"/>
              <a:gd name="connsiteX16" fmla="*/ 5172135 w 8420160"/>
              <a:gd name="connsiteY16" fmla="*/ 0 h 3533775"/>
              <a:gd name="connsiteX17" fmla="*/ 5486460 w 8420160"/>
              <a:gd name="connsiteY17" fmla="*/ 285750 h 3533775"/>
              <a:gd name="connsiteX18" fmla="*/ 5515035 w 8420160"/>
              <a:gd name="connsiteY18" fmla="*/ 723901 h 3533775"/>
              <a:gd name="connsiteX19" fmla="*/ 5591235 w 8420160"/>
              <a:gd name="connsiteY19" fmla="*/ 733425 h 3533775"/>
              <a:gd name="connsiteX20" fmla="*/ 5753160 w 8420160"/>
              <a:gd name="connsiteY20" fmla="*/ 790575 h 3533775"/>
              <a:gd name="connsiteX21" fmla="*/ 5896035 w 8420160"/>
              <a:gd name="connsiteY21" fmla="*/ 828675 h 3533775"/>
              <a:gd name="connsiteX22" fmla="*/ 6048435 w 8420160"/>
              <a:gd name="connsiteY22" fmla="*/ 819151 h 3533775"/>
              <a:gd name="connsiteX23" fmla="*/ 6515160 w 8420160"/>
              <a:gd name="connsiteY23" fmla="*/ 962025 h 3533775"/>
              <a:gd name="connsiteX24" fmla="*/ 7162860 w 8420160"/>
              <a:gd name="connsiteY24" fmla="*/ 1390651 h 3533775"/>
              <a:gd name="connsiteX25" fmla="*/ 7439085 w 8420160"/>
              <a:gd name="connsiteY25" fmla="*/ 1543050 h 3533775"/>
              <a:gd name="connsiteX26" fmla="*/ 7943910 w 8420160"/>
              <a:gd name="connsiteY26" fmla="*/ 1857375 h 3533775"/>
              <a:gd name="connsiteX27" fmla="*/ 8420160 w 8420160"/>
              <a:gd name="connsiteY27" fmla="*/ 2181225 h 3533775"/>
              <a:gd name="connsiteX28" fmla="*/ 8277285 w 8420160"/>
              <a:gd name="connsiteY28" fmla="*/ 2428875 h 3533775"/>
              <a:gd name="connsiteX29" fmla="*/ 8067735 w 8420160"/>
              <a:gd name="connsiteY29" fmla="*/ 2524125 h 3533775"/>
              <a:gd name="connsiteX30" fmla="*/ 7734360 w 8420160"/>
              <a:gd name="connsiteY30" fmla="*/ 2581275 h 3533775"/>
              <a:gd name="connsiteX31" fmla="*/ 7610535 w 8420160"/>
              <a:gd name="connsiteY31" fmla="*/ 2581275 h 3533775"/>
              <a:gd name="connsiteX32" fmla="*/ 7315260 w 8420160"/>
              <a:gd name="connsiteY32" fmla="*/ 2514600 h 3533775"/>
              <a:gd name="connsiteX33" fmla="*/ 7067610 w 8420160"/>
              <a:gd name="connsiteY33" fmla="*/ 2533650 h 3533775"/>
              <a:gd name="connsiteX34" fmla="*/ 6905685 w 8420160"/>
              <a:gd name="connsiteY34" fmla="*/ 2609850 h 3533775"/>
              <a:gd name="connsiteX35" fmla="*/ 6715185 w 8420160"/>
              <a:gd name="connsiteY35" fmla="*/ 2676525 h 3533775"/>
              <a:gd name="connsiteX36" fmla="*/ 6572310 w 8420160"/>
              <a:gd name="connsiteY36" fmla="*/ 2867025 h 3533775"/>
              <a:gd name="connsiteX37" fmla="*/ 6458010 w 8420160"/>
              <a:gd name="connsiteY37" fmla="*/ 2933700 h 3533775"/>
              <a:gd name="connsiteX38" fmla="*/ 6067485 w 8420160"/>
              <a:gd name="connsiteY38" fmla="*/ 3019425 h 3533775"/>
              <a:gd name="connsiteX39" fmla="*/ 4514910 w 8420160"/>
              <a:gd name="connsiteY39" fmla="*/ 3419475 h 3533775"/>
              <a:gd name="connsiteX40" fmla="*/ 4038660 w 8420160"/>
              <a:gd name="connsiteY40" fmla="*/ 3533775 h 3533775"/>
              <a:gd name="connsiteX41" fmla="*/ 3648135 w 8420160"/>
              <a:gd name="connsiteY41" fmla="*/ 3486150 h 3533775"/>
              <a:gd name="connsiteX42" fmla="*/ 3371910 w 8420160"/>
              <a:gd name="connsiteY42" fmla="*/ 3190875 h 3533775"/>
              <a:gd name="connsiteX43" fmla="*/ 3105210 w 8420160"/>
              <a:gd name="connsiteY43" fmla="*/ 2733675 h 3533775"/>
              <a:gd name="connsiteX44" fmla="*/ 2905185 w 8420160"/>
              <a:gd name="connsiteY44" fmla="*/ 2371725 h 3533775"/>
              <a:gd name="connsiteX45" fmla="*/ 2857560 w 8420160"/>
              <a:gd name="connsiteY45" fmla="*/ 2266950 h 3533775"/>
              <a:gd name="connsiteX46" fmla="*/ 2828986 w 8420160"/>
              <a:gd name="connsiteY46" fmla="*/ 2276476 h 3533775"/>
              <a:gd name="connsiteX47" fmla="*/ 2762310 w 8420160"/>
              <a:gd name="connsiteY47" fmla="*/ 2200275 h 3533775"/>
              <a:gd name="connsiteX48" fmla="*/ 2581335 w 8420160"/>
              <a:gd name="connsiteY48" fmla="*/ 2247900 h 3533775"/>
              <a:gd name="connsiteX49" fmla="*/ 2467035 w 8420160"/>
              <a:gd name="connsiteY49" fmla="*/ 2314575 h 3533775"/>
              <a:gd name="connsiteX50" fmla="*/ 2419410 w 8420160"/>
              <a:gd name="connsiteY50" fmla="*/ 2428875 h 3533775"/>
              <a:gd name="connsiteX51" fmla="*/ 1400235 w 8420160"/>
              <a:gd name="connsiteY51" fmla="*/ 2571750 h 3533775"/>
              <a:gd name="connsiteX0" fmla="*/ 1400235 w 8420160"/>
              <a:gd name="connsiteY0" fmla="*/ 2571750 h 3533775"/>
              <a:gd name="connsiteX1" fmla="*/ 1228785 w 8420160"/>
              <a:gd name="connsiteY1" fmla="*/ 2457450 h 3533775"/>
              <a:gd name="connsiteX2" fmla="*/ 1047810 w 8420160"/>
              <a:gd name="connsiteY2" fmla="*/ 2447925 h 3533775"/>
              <a:gd name="connsiteX3" fmla="*/ 838260 w 8420160"/>
              <a:gd name="connsiteY3" fmla="*/ 2466975 h 3533775"/>
              <a:gd name="connsiteX4" fmla="*/ 476310 w 8420160"/>
              <a:gd name="connsiteY4" fmla="*/ 2514600 h 3533775"/>
              <a:gd name="connsiteX5" fmla="*/ 285810 w 8420160"/>
              <a:gd name="connsiteY5" fmla="*/ 2066925 h 3533775"/>
              <a:gd name="connsiteX6" fmla="*/ 171510 w 8420160"/>
              <a:gd name="connsiteY6" fmla="*/ 1733550 h 3533775"/>
              <a:gd name="connsiteX7" fmla="*/ 57210 w 8420160"/>
              <a:gd name="connsiteY7" fmla="*/ 1457325 h 3533775"/>
              <a:gd name="connsiteX8" fmla="*/ 62 w 8420160"/>
              <a:gd name="connsiteY8" fmla="*/ 1257301 h 3533775"/>
              <a:gd name="connsiteX9" fmla="*/ 76260 w 8420160"/>
              <a:gd name="connsiteY9" fmla="*/ 1133475 h 3533775"/>
              <a:gd name="connsiteX10" fmla="*/ 362010 w 8420160"/>
              <a:gd name="connsiteY10" fmla="*/ 762000 h 3533775"/>
              <a:gd name="connsiteX11" fmla="*/ 319150 w 8420160"/>
              <a:gd name="connsiteY11" fmla="*/ 542926 h 3533775"/>
              <a:gd name="connsiteX12" fmla="*/ 581085 w 8420160"/>
              <a:gd name="connsiteY12" fmla="*/ 514350 h 3533775"/>
              <a:gd name="connsiteX13" fmla="*/ 1419285 w 8420160"/>
              <a:gd name="connsiteY13" fmla="*/ 381000 h 3533775"/>
              <a:gd name="connsiteX14" fmla="*/ 3019485 w 8420160"/>
              <a:gd name="connsiteY14" fmla="*/ 171450 h 3533775"/>
              <a:gd name="connsiteX15" fmla="*/ 3067110 w 8420160"/>
              <a:gd name="connsiteY15" fmla="*/ 276225 h 3533775"/>
              <a:gd name="connsiteX16" fmla="*/ 5172135 w 8420160"/>
              <a:gd name="connsiteY16" fmla="*/ 0 h 3533775"/>
              <a:gd name="connsiteX17" fmla="*/ 5486460 w 8420160"/>
              <a:gd name="connsiteY17" fmla="*/ 285750 h 3533775"/>
              <a:gd name="connsiteX18" fmla="*/ 5515035 w 8420160"/>
              <a:gd name="connsiteY18" fmla="*/ 723901 h 3533775"/>
              <a:gd name="connsiteX19" fmla="*/ 5591235 w 8420160"/>
              <a:gd name="connsiteY19" fmla="*/ 733425 h 3533775"/>
              <a:gd name="connsiteX20" fmla="*/ 5753160 w 8420160"/>
              <a:gd name="connsiteY20" fmla="*/ 790575 h 3533775"/>
              <a:gd name="connsiteX21" fmla="*/ 5896035 w 8420160"/>
              <a:gd name="connsiteY21" fmla="*/ 828675 h 3533775"/>
              <a:gd name="connsiteX22" fmla="*/ 6048435 w 8420160"/>
              <a:gd name="connsiteY22" fmla="*/ 819151 h 3533775"/>
              <a:gd name="connsiteX23" fmla="*/ 6515160 w 8420160"/>
              <a:gd name="connsiteY23" fmla="*/ 962025 h 3533775"/>
              <a:gd name="connsiteX24" fmla="*/ 7162860 w 8420160"/>
              <a:gd name="connsiteY24" fmla="*/ 1390651 h 3533775"/>
              <a:gd name="connsiteX25" fmla="*/ 7439085 w 8420160"/>
              <a:gd name="connsiteY25" fmla="*/ 1543050 h 3533775"/>
              <a:gd name="connsiteX26" fmla="*/ 7943910 w 8420160"/>
              <a:gd name="connsiteY26" fmla="*/ 1857375 h 3533775"/>
              <a:gd name="connsiteX27" fmla="*/ 8420160 w 8420160"/>
              <a:gd name="connsiteY27" fmla="*/ 2181225 h 3533775"/>
              <a:gd name="connsiteX28" fmla="*/ 8277285 w 8420160"/>
              <a:gd name="connsiteY28" fmla="*/ 2428875 h 3533775"/>
              <a:gd name="connsiteX29" fmla="*/ 8067735 w 8420160"/>
              <a:gd name="connsiteY29" fmla="*/ 2524125 h 3533775"/>
              <a:gd name="connsiteX30" fmla="*/ 7734360 w 8420160"/>
              <a:gd name="connsiteY30" fmla="*/ 2581275 h 3533775"/>
              <a:gd name="connsiteX31" fmla="*/ 7610535 w 8420160"/>
              <a:gd name="connsiteY31" fmla="*/ 2581275 h 3533775"/>
              <a:gd name="connsiteX32" fmla="*/ 7315260 w 8420160"/>
              <a:gd name="connsiteY32" fmla="*/ 2514600 h 3533775"/>
              <a:gd name="connsiteX33" fmla="*/ 7067610 w 8420160"/>
              <a:gd name="connsiteY33" fmla="*/ 2533650 h 3533775"/>
              <a:gd name="connsiteX34" fmla="*/ 6905685 w 8420160"/>
              <a:gd name="connsiteY34" fmla="*/ 2609850 h 3533775"/>
              <a:gd name="connsiteX35" fmla="*/ 6715185 w 8420160"/>
              <a:gd name="connsiteY35" fmla="*/ 2676525 h 3533775"/>
              <a:gd name="connsiteX36" fmla="*/ 6572310 w 8420160"/>
              <a:gd name="connsiteY36" fmla="*/ 2867025 h 3533775"/>
              <a:gd name="connsiteX37" fmla="*/ 6458010 w 8420160"/>
              <a:gd name="connsiteY37" fmla="*/ 2933700 h 3533775"/>
              <a:gd name="connsiteX38" fmla="*/ 6067485 w 8420160"/>
              <a:gd name="connsiteY38" fmla="*/ 3019425 h 3533775"/>
              <a:gd name="connsiteX39" fmla="*/ 4514910 w 8420160"/>
              <a:gd name="connsiteY39" fmla="*/ 3419475 h 3533775"/>
              <a:gd name="connsiteX40" fmla="*/ 4038660 w 8420160"/>
              <a:gd name="connsiteY40" fmla="*/ 3533775 h 3533775"/>
              <a:gd name="connsiteX41" fmla="*/ 3648135 w 8420160"/>
              <a:gd name="connsiteY41" fmla="*/ 3486150 h 3533775"/>
              <a:gd name="connsiteX42" fmla="*/ 3371910 w 8420160"/>
              <a:gd name="connsiteY42" fmla="*/ 3190875 h 3533775"/>
              <a:gd name="connsiteX43" fmla="*/ 3105210 w 8420160"/>
              <a:gd name="connsiteY43" fmla="*/ 2733675 h 3533775"/>
              <a:gd name="connsiteX44" fmla="*/ 2905185 w 8420160"/>
              <a:gd name="connsiteY44" fmla="*/ 2371725 h 3533775"/>
              <a:gd name="connsiteX45" fmla="*/ 2857560 w 8420160"/>
              <a:gd name="connsiteY45" fmla="*/ 2266950 h 3533775"/>
              <a:gd name="connsiteX46" fmla="*/ 2828986 w 8420160"/>
              <a:gd name="connsiteY46" fmla="*/ 2276476 h 3533775"/>
              <a:gd name="connsiteX47" fmla="*/ 2762310 w 8420160"/>
              <a:gd name="connsiteY47" fmla="*/ 2200275 h 3533775"/>
              <a:gd name="connsiteX48" fmla="*/ 2581335 w 8420160"/>
              <a:gd name="connsiteY48" fmla="*/ 2247900 h 3533775"/>
              <a:gd name="connsiteX49" fmla="*/ 2467035 w 8420160"/>
              <a:gd name="connsiteY49" fmla="*/ 2314575 h 3533775"/>
              <a:gd name="connsiteX50" fmla="*/ 2419410 w 8420160"/>
              <a:gd name="connsiteY50" fmla="*/ 2428875 h 3533775"/>
              <a:gd name="connsiteX51" fmla="*/ 1400235 w 8420160"/>
              <a:gd name="connsiteY51" fmla="*/ 2571750 h 3533775"/>
              <a:gd name="connsiteX0" fmla="*/ 1400235 w 8420160"/>
              <a:gd name="connsiteY0" fmla="*/ 2571750 h 3533775"/>
              <a:gd name="connsiteX1" fmla="*/ 1228785 w 8420160"/>
              <a:gd name="connsiteY1" fmla="*/ 2457450 h 3533775"/>
              <a:gd name="connsiteX2" fmla="*/ 1047810 w 8420160"/>
              <a:gd name="connsiteY2" fmla="*/ 2447925 h 3533775"/>
              <a:gd name="connsiteX3" fmla="*/ 838260 w 8420160"/>
              <a:gd name="connsiteY3" fmla="*/ 2466975 h 3533775"/>
              <a:gd name="connsiteX4" fmla="*/ 476310 w 8420160"/>
              <a:gd name="connsiteY4" fmla="*/ 2514600 h 3533775"/>
              <a:gd name="connsiteX5" fmla="*/ 285810 w 8420160"/>
              <a:gd name="connsiteY5" fmla="*/ 2066925 h 3533775"/>
              <a:gd name="connsiteX6" fmla="*/ 171510 w 8420160"/>
              <a:gd name="connsiteY6" fmla="*/ 1733550 h 3533775"/>
              <a:gd name="connsiteX7" fmla="*/ 57210 w 8420160"/>
              <a:gd name="connsiteY7" fmla="*/ 1457325 h 3533775"/>
              <a:gd name="connsiteX8" fmla="*/ 62 w 8420160"/>
              <a:gd name="connsiteY8" fmla="*/ 1257301 h 3533775"/>
              <a:gd name="connsiteX9" fmla="*/ 76260 w 8420160"/>
              <a:gd name="connsiteY9" fmla="*/ 1133475 h 3533775"/>
              <a:gd name="connsiteX10" fmla="*/ 362010 w 8420160"/>
              <a:gd name="connsiteY10" fmla="*/ 762000 h 3533775"/>
              <a:gd name="connsiteX11" fmla="*/ 319150 w 8420160"/>
              <a:gd name="connsiteY11" fmla="*/ 542926 h 3533775"/>
              <a:gd name="connsiteX12" fmla="*/ 581085 w 8420160"/>
              <a:gd name="connsiteY12" fmla="*/ 514350 h 3533775"/>
              <a:gd name="connsiteX13" fmla="*/ 1419285 w 8420160"/>
              <a:gd name="connsiteY13" fmla="*/ 381000 h 3533775"/>
              <a:gd name="connsiteX14" fmla="*/ 3019485 w 8420160"/>
              <a:gd name="connsiteY14" fmla="*/ 171450 h 3533775"/>
              <a:gd name="connsiteX15" fmla="*/ 3067110 w 8420160"/>
              <a:gd name="connsiteY15" fmla="*/ 276225 h 3533775"/>
              <a:gd name="connsiteX16" fmla="*/ 5172135 w 8420160"/>
              <a:gd name="connsiteY16" fmla="*/ 0 h 3533775"/>
              <a:gd name="connsiteX17" fmla="*/ 5486460 w 8420160"/>
              <a:gd name="connsiteY17" fmla="*/ 285750 h 3533775"/>
              <a:gd name="connsiteX18" fmla="*/ 5515035 w 8420160"/>
              <a:gd name="connsiteY18" fmla="*/ 723901 h 3533775"/>
              <a:gd name="connsiteX19" fmla="*/ 5591235 w 8420160"/>
              <a:gd name="connsiteY19" fmla="*/ 733425 h 3533775"/>
              <a:gd name="connsiteX20" fmla="*/ 5753160 w 8420160"/>
              <a:gd name="connsiteY20" fmla="*/ 790575 h 3533775"/>
              <a:gd name="connsiteX21" fmla="*/ 5896035 w 8420160"/>
              <a:gd name="connsiteY21" fmla="*/ 828675 h 3533775"/>
              <a:gd name="connsiteX22" fmla="*/ 6048435 w 8420160"/>
              <a:gd name="connsiteY22" fmla="*/ 819151 h 3533775"/>
              <a:gd name="connsiteX23" fmla="*/ 6515160 w 8420160"/>
              <a:gd name="connsiteY23" fmla="*/ 962025 h 3533775"/>
              <a:gd name="connsiteX24" fmla="*/ 7162860 w 8420160"/>
              <a:gd name="connsiteY24" fmla="*/ 1390651 h 3533775"/>
              <a:gd name="connsiteX25" fmla="*/ 7439085 w 8420160"/>
              <a:gd name="connsiteY25" fmla="*/ 1543050 h 3533775"/>
              <a:gd name="connsiteX26" fmla="*/ 7943910 w 8420160"/>
              <a:gd name="connsiteY26" fmla="*/ 1857375 h 3533775"/>
              <a:gd name="connsiteX27" fmla="*/ 8420160 w 8420160"/>
              <a:gd name="connsiteY27" fmla="*/ 2181225 h 3533775"/>
              <a:gd name="connsiteX28" fmla="*/ 8277285 w 8420160"/>
              <a:gd name="connsiteY28" fmla="*/ 2428875 h 3533775"/>
              <a:gd name="connsiteX29" fmla="*/ 8067735 w 8420160"/>
              <a:gd name="connsiteY29" fmla="*/ 2524125 h 3533775"/>
              <a:gd name="connsiteX30" fmla="*/ 7734360 w 8420160"/>
              <a:gd name="connsiteY30" fmla="*/ 2581275 h 3533775"/>
              <a:gd name="connsiteX31" fmla="*/ 7610535 w 8420160"/>
              <a:gd name="connsiteY31" fmla="*/ 2581275 h 3533775"/>
              <a:gd name="connsiteX32" fmla="*/ 7315260 w 8420160"/>
              <a:gd name="connsiteY32" fmla="*/ 2514600 h 3533775"/>
              <a:gd name="connsiteX33" fmla="*/ 7067610 w 8420160"/>
              <a:gd name="connsiteY33" fmla="*/ 2533650 h 3533775"/>
              <a:gd name="connsiteX34" fmla="*/ 6905685 w 8420160"/>
              <a:gd name="connsiteY34" fmla="*/ 2609850 h 3533775"/>
              <a:gd name="connsiteX35" fmla="*/ 6715185 w 8420160"/>
              <a:gd name="connsiteY35" fmla="*/ 2676525 h 3533775"/>
              <a:gd name="connsiteX36" fmla="*/ 6572310 w 8420160"/>
              <a:gd name="connsiteY36" fmla="*/ 2867025 h 3533775"/>
              <a:gd name="connsiteX37" fmla="*/ 6458010 w 8420160"/>
              <a:gd name="connsiteY37" fmla="*/ 2933700 h 3533775"/>
              <a:gd name="connsiteX38" fmla="*/ 6067485 w 8420160"/>
              <a:gd name="connsiteY38" fmla="*/ 3019425 h 3533775"/>
              <a:gd name="connsiteX39" fmla="*/ 4514910 w 8420160"/>
              <a:gd name="connsiteY39" fmla="*/ 3419475 h 3533775"/>
              <a:gd name="connsiteX40" fmla="*/ 4038660 w 8420160"/>
              <a:gd name="connsiteY40" fmla="*/ 3533775 h 3533775"/>
              <a:gd name="connsiteX41" fmla="*/ 3648135 w 8420160"/>
              <a:gd name="connsiteY41" fmla="*/ 3486150 h 3533775"/>
              <a:gd name="connsiteX42" fmla="*/ 3371910 w 8420160"/>
              <a:gd name="connsiteY42" fmla="*/ 3190875 h 3533775"/>
              <a:gd name="connsiteX43" fmla="*/ 3105210 w 8420160"/>
              <a:gd name="connsiteY43" fmla="*/ 2733675 h 3533775"/>
              <a:gd name="connsiteX44" fmla="*/ 2905185 w 8420160"/>
              <a:gd name="connsiteY44" fmla="*/ 2371725 h 3533775"/>
              <a:gd name="connsiteX45" fmla="*/ 2857560 w 8420160"/>
              <a:gd name="connsiteY45" fmla="*/ 2266950 h 3533775"/>
              <a:gd name="connsiteX46" fmla="*/ 2828986 w 8420160"/>
              <a:gd name="connsiteY46" fmla="*/ 2276476 h 3533775"/>
              <a:gd name="connsiteX47" fmla="*/ 2762310 w 8420160"/>
              <a:gd name="connsiteY47" fmla="*/ 2200275 h 3533775"/>
              <a:gd name="connsiteX48" fmla="*/ 2581335 w 8420160"/>
              <a:gd name="connsiteY48" fmla="*/ 2247900 h 3533775"/>
              <a:gd name="connsiteX49" fmla="*/ 2467035 w 8420160"/>
              <a:gd name="connsiteY49" fmla="*/ 2314575 h 3533775"/>
              <a:gd name="connsiteX50" fmla="*/ 2419410 w 8420160"/>
              <a:gd name="connsiteY50" fmla="*/ 2428875 h 3533775"/>
              <a:gd name="connsiteX51" fmla="*/ 1400235 w 8420160"/>
              <a:gd name="connsiteY51" fmla="*/ 2571750 h 3533775"/>
              <a:gd name="connsiteX0" fmla="*/ 1400235 w 8420160"/>
              <a:gd name="connsiteY0" fmla="*/ 2571750 h 3533775"/>
              <a:gd name="connsiteX1" fmla="*/ 1228785 w 8420160"/>
              <a:gd name="connsiteY1" fmla="*/ 2457450 h 3533775"/>
              <a:gd name="connsiteX2" fmla="*/ 1047810 w 8420160"/>
              <a:gd name="connsiteY2" fmla="*/ 2447925 h 3533775"/>
              <a:gd name="connsiteX3" fmla="*/ 838260 w 8420160"/>
              <a:gd name="connsiteY3" fmla="*/ 2466975 h 3533775"/>
              <a:gd name="connsiteX4" fmla="*/ 476310 w 8420160"/>
              <a:gd name="connsiteY4" fmla="*/ 2514600 h 3533775"/>
              <a:gd name="connsiteX5" fmla="*/ 285810 w 8420160"/>
              <a:gd name="connsiteY5" fmla="*/ 2066925 h 3533775"/>
              <a:gd name="connsiteX6" fmla="*/ 171510 w 8420160"/>
              <a:gd name="connsiteY6" fmla="*/ 1733550 h 3533775"/>
              <a:gd name="connsiteX7" fmla="*/ 57210 w 8420160"/>
              <a:gd name="connsiteY7" fmla="*/ 1457325 h 3533775"/>
              <a:gd name="connsiteX8" fmla="*/ 62 w 8420160"/>
              <a:gd name="connsiteY8" fmla="*/ 1257301 h 3533775"/>
              <a:gd name="connsiteX9" fmla="*/ 76260 w 8420160"/>
              <a:gd name="connsiteY9" fmla="*/ 1133475 h 3533775"/>
              <a:gd name="connsiteX10" fmla="*/ 362010 w 8420160"/>
              <a:gd name="connsiteY10" fmla="*/ 762000 h 3533775"/>
              <a:gd name="connsiteX11" fmla="*/ 319150 w 8420160"/>
              <a:gd name="connsiteY11" fmla="*/ 542926 h 3533775"/>
              <a:gd name="connsiteX12" fmla="*/ 509648 w 8420160"/>
              <a:gd name="connsiteY12" fmla="*/ 442913 h 3533775"/>
              <a:gd name="connsiteX13" fmla="*/ 1419285 w 8420160"/>
              <a:gd name="connsiteY13" fmla="*/ 381000 h 3533775"/>
              <a:gd name="connsiteX14" fmla="*/ 3019485 w 8420160"/>
              <a:gd name="connsiteY14" fmla="*/ 171450 h 3533775"/>
              <a:gd name="connsiteX15" fmla="*/ 3067110 w 8420160"/>
              <a:gd name="connsiteY15" fmla="*/ 276225 h 3533775"/>
              <a:gd name="connsiteX16" fmla="*/ 5172135 w 8420160"/>
              <a:gd name="connsiteY16" fmla="*/ 0 h 3533775"/>
              <a:gd name="connsiteX17" fmla="*/ 5486460 w 8420160"/>
              <a:gd name="connsiteY17" fmla="*/ 285750 h 3533775"/>
              <a:gd name="connsiteX18" fmla="*/ 5515035 w 8420160"/>
              <a:gd name="connsiteY18" fmla="*/ 723901 h 3533775"/>
              <a:gd name="connsiteX19" fmla="*/ 5591235 w 8420160"/>
              <a:gd name="connsiteY19" fmla="*/ 733425 h 3533775"/>
              <a:gd name="connsiteX20" fmla="*/ 5753160 w 8420160"/>
              <a:gd name="connsiteY20" fmla="*/ 790575 h 3533775"/>
              <a:gd name="connsiteX21" fmla="*/ 5896035 w 8420160"/>
              <a:gd name="connsiteY21" fmla="*/ 828675 h 3533775"/>
              <a:gd name="connsiteX22" fmla="*/ 6048435 w 8420160"/>
              <a:gd name="connsiteY22" fmla="*/ 819151 h 3533775"/>
              <a:gd name="connsiteX23" fmla="*/ 6515160 w 8420160"/>
              <a:gd name="connsiteY23" fmla="*/ 962025 h 3533775"/>
              <a:gd name="connsiteX24" fmla="*/ 7162860 w 8420160"/>
              <a:gd name="connsiteY24" fmla="*/ 1390651 h 3533775"/>
              <a:gd name="connsiteX25" fmla="*/ 7439085 w 8420160"/>
              <a:gd name="connsiteY25" fmla="*/ 1543050 h 3533775"/>
              <a:gd name="connsiteX26" fmla="*/ 7943910 w 8420160"/>
              <a:gd name="connsiteY26" fmla="*/ 1857375 h 3533775"/>
              <a:gd name="connsiteX27" fmla="*/ 8420160 w 8420160"/>
              <a:gd name="connsiteY27" fmla="*/ 2181225 h 3533775"/>
              <a:gd name="connsiteX28" fmla="*/ 8277285 w 8420160"/>
              <a:gd name="connsiteY28" fmla="*/ 2428875 h 3533775"/>
              <a:gd name="connsiteX29" fmla="*/ 8067735 w 8420160"/>
              <a:gd name="connsiteY29" fmla="*/ 2524125 h 3533775"/>
              <a:gd name="connsiteX30" fmla="*/ 7734360 w 8420160"/>
              <a:gd name="connsiteY30" fmla="*/ 2581275 h 3533775"/>
              <a:gd name="connsiteX31" fmla="*/ 7610535 w 8420160"/>
              <a:gd name="connsiteY31" fmla="*/ 2581275 h 3533775"/>
              <a:gd name="connsiteX32" fmla="*/ 7315260 w 8420160"/>
              <a:gd name="connsiteY32" fmla="*/ 2514600 h 3533775"/>
              <a:gd name="connsiteX33" fmla="*/ 7067610 w 8420160"/>
              <a:gd name="connsiteY33" fmla="*/ 2533650 h 3533775"/>
              <a:gd name="connsiteX34" fmla="*/ 6905685 w 8420160"/>
              <a:gd name="connsiteY34" fmla="*/ 2609850 h 3533775"/>
              <a:gd name="connsiteX35" fmla="*/ 6715185 w 8420160"/>
              <a:gd name="connsiteY35" fmla="*/ 2676525 h 3533775"/>
              <a:gd name="connsiteX36" fmla="*/ 6572310 w 8420160"/>
              <a:gd name="connsiteY36" fmla="*/ 2867025 h 3533775"/>
              <a:gd name="connsiteX37" fmla="*/ 6458010 w 8420160"/>
              <a:gd name="connsiteY37" fmla="*/ 2933700 h 3533775"/>
              <a:gd name="connsiteX38" fmla="*/ 6067485 w 8420160"/>
              <a:gd name="connsiteY38" fmla="*/ 3019425 h 3533775"/>
              <a:gd name="connsiteX39" fmla="*/ 4514910 w 8420160"/>
              <a:gd name="connsiteY39" fmla="*/ 3419475 h 3533775"/>
              <a:gd name="connsiteX40" fmla="*/ 4038660 w 8420160"/>
              <a:gd name="connsiteY40" fmla="*/ 3533775 h 3533775"/>
              <a:gd name="connsiteX41" fmla="*/ 3648135 w 8420160"/>
              <a:gd name="connsiteY41" fmla="*/ 3486150 h 3533775"/>
              <a:gd name="connsiteX42" fmla="*/ 3371910 w 8420160"/>
              <a:gd name="connsiteY42" fmla="*/ 3190875 h 3533775"/>
              <a:gd name="connsiteX43" fmla="*/ 3105210 w 8420160"/>
              <a:gd name="connsiteY43" fmla="*/ 2733675 h 3533775"/>
              <a:gd name="connsiteX44" fmla="*/ 2905185 w 8420160"/>
              <a:gd name="connsiteY44" fmla="*/ 2371725 h 3533775"/>
              <a:gd name="connsiteX45" fmla="*/ 2857560 w 8420160"/>
              <a:gd name="connsiteY45" fmla="*/ 2266950 h 3533775"/>
              <a:gd name="connsiteX46" fmla="*/ 2828986 w 8420160"/>
              <a:gd name="connsiteY46" fmla="*/ 2276476 h 3533775"/>
              <a:gd name="connsiteX47" fmla="*/ 2762310 w 8420160"/>
              <a:gd name="connsiteY47" fmla="*/ 2200275 h 3533775"/>
              <a:gd name="connsiteX48" fmla="*/ 2581335 w 8420160"/>
              <a:gd name="connsiteY48" fmla="*/ 2247900 h 3533775"/>
              <a:gd name="connsiteX49" fmla="*/ 2467035 w 8420160"/>
              <a:gd name="connsiteY49" fmla="*/ 2314575 h 3533775"/>
              <a:gd name="connsiteX50" fmla="*/ 2419410 w 8420160"/>
              <a:gd name="connsiteY50" fmla="*/ 2428875 h 3533775"/>
              <a:gd name="connsiteX51" fmla="*/ 1400235 w 8420160"/>
              <a:gd name="connsiteY51" fmla="*/ 2571750 h 3533775"/>
              <a:gd name="connsiteX0" fmla="*/ 1400235 w 8420160"/>
              <a:gd name="connsiteY0" fmla="*/ 2571750 h 3533775"/>
              <a:gd name="connsiteX1" fmla="*/ 1228785 w 8420160"/>
              <a:gd name="connsiteY1" fmla="*/ 2457450 h 3533775"/>
              <a:gd name="connsiteX2" fmla="*/ 1047810 w 8420160"/>
              <a:gd name="connsiteY2" fmla="*/ 2447925 h 3533775"/>
              <a:gd name="connsiteX3" fmla="*/ 838260 w 8420160"/>
              <a:gd name="connsiteY3" fmla="*/ 2466975 h 3533775"/>
              <a:gd name="connsiteX4" fmla="*/ 476310 w 8420160"/>
              <a:gd name="connsiteY4" fmla="*/ 2514600 h 3533775"/>
              <a:gd name="connsiteX5" fmla="*/ 285810 w 8420160"/>
              <a:gd name="connsiteY5" fmla="*/ 2066925 h 3533775"/>
              <a:gd name="connsiteX6" fmla="*/ 171510 w 8420160"/>
              <a:gd name="connsiteY6" fmla="*/ 1733550 h 3533775"/>
              <a:gd name="connsiteX7" fmla="*/ 57210 w 8420160"/>
              <a:gd name="connsiteY7" fmla="*/ 1457325 h 3533775"/>
              <a:gd name="connsiteX8" fmla="*/ 62 w 8420160"/>
              <a:gd name="connsiteY8" fmla="*/ 1257301 h 3533775"/>
              <a:gd name="connsiteX9" fmla="*/ 76260 w 8420160"/>
              <a:gd name="connsiteY9" fmla="*/ 1133475 h 3533775"/>
              <a:gd name="connsiteX10" fmla="*/ 362010 w 8420160"/>
              <a:gd name="connsiteY10" fmla="*/ 762000 h 3533775"/>
              <a:gd name="connsiteX11" fmla="*/ 319150 w 8420160"/>
              <a:gd name="connsiteY11" fmla="*/ 542926 h 3533775"/>
              <a:gd name="connsiteX12" fmla="*/ 509648 w 8420160"/>
              <a:gd name="connsiteY12" fmla="*/ 442913 h 3533775"/>
              <a:gd name="connsiteX13" fmla="*/ 1419285 w 8420160"/>
              <a:gd name="connsiteY13" fmla="*/ 381000 h 3533775"/>
              <a:gd name="connsiteX14" fmla="*/ 3019485 w 8420160"/>
              <a:gd name="connsiteY14" fmla="*/ 171450 h 3533775"/>
              <a:gd name="connsiteX15" fmla="*/ 3067110 w 8420160"/>
              <a:gd name="connsiteY15" fmla="*/ 276225 h 3533775"/>
              <a:gd name="connsiteX16" fmla="*/ 5172135 w 8420160"/>
              <a:gd name="connsiteY16" fmla="*/ 0 h 3533775"/>
              <a:gd name="connsiteX17" fmla="*/ 5486460 w 8420160"/>
              <a:gd name="connsiteY17" fmla="*/ 285750 h 3533775"/>
              <a:gd name="connsiteX18" fmla="*/ 5515035 w 8420160"/>
              <a:gd name="connsiteY18" fmla="*/ 723901 h 3533775"/>
              <a:gd name="connsiteX19" fmla="*/ 5591235 w 8420160"/>
              <a:gd name="connsiteY19" fmla="*/ 733425 h 3533775"/>
              <a:gd name="connsiteX20" fmla="*/ 5753160 w 8420160"/>
              <a:gd name="connsiteY20" fmla="*/ 790575 h 3533775"/>
              <a:gd name="connsiteX21" fmla="*/ 5896035 w 8420160"/>
              <a:gd name="connsiteY21" fmla="*/ 828675 h 3533775"/>
              <a:gd name="connsiteX22" fmla="*/ 6048435 w 8420160"/>
              <a:gd name="connsiteY22" fmla="*/ 819151 h 3533775"/>
              <a:gd name="connsiteX23" fmla="*/ 6515160 w 8420160"/>
              <a:gd name="connsiteY23" fmla="*/ 962025 h 3533775"/>
              <a:gd name="connsiteX24" fmla="*/ 7162860 w 8420160"/>
              <a:gd name="connsiteY24" fmla="*/ 1390651 h 3533775"/>
              <a:gd name="connsiteX25" fmla="*/ 7439085 w 8420160"/>
              <a:gd name="connsiteY25" fmla="*/ 1543050 h 3533775"/>
              <a:gd name="connsiteX26" fmla="*/ 7943910 w 8420160"/>
              <a:gd name="connsiteY26" fmla="*/ 1857375 h 3533775"/>
              <a:gd name="connsiteX27" fmla="*/ 8420160 w 8420160"/>
              <a:gd name="connsiteY27" fmla="*/ 2181225 h 3533775"/>
              <a:gd name="connsiteX28" fmla="*/ 8277285 w 8420160"/>
              <a:gd name="connsiteY28" fmla="*/ 2428875 h 3533775"/>
              <a:gd name="connsiteX29" fmla="*/ 8067735 w 8420160"/>
              <a:gd name="connsiteY29" fmla="*/ 2524125 h 3533775"/>
              <a:gd name="connsiteX30" fmla="*/ 7734360 w 8420160"/>
              <a:gd name="connsiteY30" fmla="*/ 2581275 h 3533775"/>
              <a:gd name="connsiteX31" fmla="*/ 7610535 w 8420160"/>
              <a:gd name="connsiteY31" fmla="*/ 2581275 h 3533775"/>
              <a:gd name="connsiteX32" fmla="*/ 7315260 w 8420160"/>
              <a:gd name="connsiteY32" fmla="*/ 2514600 h 3533775"/>
              <a:gd name="connsiteX33" fmla="*/ 7067610 w 8420160"/>
              <a:gd name="connsiteY33" fmla="*/ 2533650 h 3533775"/>
              <a:gd name="connsiteX34" fmla="*/ 6905685 w 8420160"/>
              <a:gd name="connsiteY34" fmla="*/ 2609850 h 3533775"/>
              <a:gd name="connsiteX35" fmla="*/ 6715185 w 8420160"/>
              <a:gd name="connsiteY35" fmla="*/ 2676525 h 3533775"/>
              <a:gd name="connsiteX36" fmla="*/ 6572310 w 8420160"/>
              <a:gd name="connsiteY36" fmla="*/ 2867025 h 3533775"/>
              <a:gd name="connsiteX37" fmla="*/ 6458010 w 8420160"/>
              <a:gd name="connsiteY37" fmla="*/ 2933700 h 3533775"/>
              <a:gd name="connsiteX38" fmla="*/ 6067485 w 8420160"/>
              <a:gd name="connsiteY38" fmla="*/ 3019425 h 3533775"/>
              <a:gd name="connsiteX39" fmla="*/ 4514910 w 8420160"/>
              <a:gd name="connsiteY39" fmla="*/ 3419475 h 3533775"/>
              <a:gd name="connsiteX40" fmla="*/ 4038660 w 8420160"/>
              <a:gd name="connsiteY40" fmla="*/ 3533775 h 3533775"/>
              <a:gd name="connsiteX41" fmla="*/ 3648135 w 8420160"/>
              <a:gd name="connsiteY41" fmla="*/ 3486150 h 3533775"/>
              <a:gd name="connsiteX42" fmla="*/ 3371910 w 8420160"/>
              <a:gd name="connsiteY42" fmla="*/ 3190875 h 3533775"/>
              <a:gd name="connsiteX43" fmla="*/ 3105210 w 8420160"/>
              <a:gd name="connsiteY43" fmla="*/ 2733675 h 3533775"/>
              <a:gd name="connsiteX44" fmla="*/ 2905185 w 8420160"/>
              <a:gd name="connsiteY44" fmla="*/ 2371725 h 3533775"/>
              <a:gd name="connsiteX45" fmla="*/ 2857560 w 8420160"/>
              <a:gd name="connsiteY45" fmla="*/ 2266950 h 3533775"/>
              <a:gd name="connsiteX46" fmla="*/ 2828986 w 8420160"/>
              <a:gd name="connsiteY46" fmla="*/ 2276476 h 3533775"/>
              <a:gd name="connsiteX47" fmla="*/ 2762310 w 8420160"/>
              <a:gd name="connsiteY47" fmla="*/ 2200275 h 3533775"/>
              <a:gd name="connsiteX48" fmla="*/ 2581335 w 8420160"/>
              <a:gd name="connsiteY48" fmla="*/ 2247900 h 3533775"/>
              <a:gd name="connsiteX49" fmla="*/ 2467035 w 8420160"/>
              <a:gd name="connsiteY49" fmla="*/ 2314575 h 3533775"/>
              <a:gd name="connsiteX50" fmla="*/ 2419410 w 8420160"/>
              <a:gd name="connsiteY50" fmla="*/ 2428875 h 3533775"/>
              <a:gd name="connsiteX51" fmla="*/ 1400235 w 8420160"/>
              <a:gd name="connsiteY51" fmla="*/ 2571750 h 3533775"/>
              <a:gd name="connsiteX0" fmla="*/ 1400235 w 8420160"/>
              <a:gd name="connsiteY0" fmla="*/ 2571750 h 3533775"/>
              <a:gd name="connsiteX1" fmla="*/ 1228785 w 8420160"/>
              <a:gd name="connsiteY1" fmla="*/ 2457450 h 3533775"/>
              <a:gd name="connsiteX2" fmla="*/ 1047810 w 8420160"/>
              <a:gd name="connsiteY2" fmla="*/ 2447925 h 3533775"/>
              <a:gd name="connsiteX3" fmla="*/ 838260 w 8420160"/>
              <a:gd name="connsiteY3" fmla="*/ 2466975 h 3533775"/>
              <a:gd name="connsiteX4" fmla="*/ 476310 w 8420160"/>
              <a:gd name="connsiteY4" fmla="*/ 2514600 h 3533775"/>
              <a:gd name="connsiteX5" fmla="*/ 285810 w 8420160"/>
              <a:gd name="connsiteY5" fmla="*/ 2066925 h 3533775"/>
              <a:gd name="connsiteX6" fmla="*/ 171510 w 8420160"/>
              <a:gd name="connsiteY6" fmla="*/ 1733550 h 3533775"/>
              <a:gd name="connsiteX7" fmla="*/ 57210 w 8420160"/>
              <a:gd name="connsiteY7" fmla="*/ 1457325 h 3533775"/>
              <a:gd name="connsiteX8" fmla="*/ 62 w 8420160"/>
              <a:gd name="connsiteY8" fmla="*/ 1257301 h 3533775"/>
              <a:gd name="connsiteX9" fmla="*/ 76260 w 8420160"/>
              <a:gd name="connsiteY9" fmla="*/ 1133475 h 3533775"/>
              <a:gd name="connsiteX10" fmla="*/ 362010 w 8420160"/>
              <a:gd name="connsiteY10" fmla="*/ 762000 h 3533775"/>
              <a:gd name="connsiteX11" fmla="*/ 319150 w 8420160"/>
              <a:gd name="connsiteY11" fmla="*/ 542926 h 3533775"/>
              <a:gd name="connsiteX12" fmla="*/ 509648 w 8420160"/>
              <a:gd name="connsiteY12" fmla="*/ 442913 h 3533775"/>
              <a:gd name="connsiteX13" fmla="*/ 1519298 w 8420160"/>
              <a:gd name="connsiteY13" fmla="*/ 319087 h 3533775"/>
              <a:gd name="connsiteX14" fmla="*/ 3019485 w 8420160"/>
              <a:gd name="connsiteY14" fmla="*/ 171450 h 3533775"/>
              <a:gd name="connsiteX15" fmla="*/ 3067110 w 8420160"/>
              <a:gd name="connsiteY15" fmla="*/ 276225 h 3533775"/>
              <a:gd name="connsiteX16" fmla="*/ 5172135 w 8420160"/>
              <a:gd name="connsiteY16" fmla="*/ 0 h 3533775"/>
              <a:gd name="connsiteX17" fmla="*/ 5486460 w 8420160"/>
              <a:gd name="connsiteY17" fmla="*/ 285750 h 3533775"/>
              <a:gd name="connsiteX18" fmla="*/ 5515035 w 8420160"/>
              <a:gd name="connsiteY18" fmla="*/ 723901 h 3533775"/>
              <a:gd name="connsiteX19" fmla="*/ 5591235 w 8420160"/>
              <a:gd name="connsiteY19" fmla="*/ 733425 h 3533775"/>
              <a:gd name="connsiteX20" fmla="*/ 5753160 w 8420160"/>
              <a:gd name="connsiteY20" fmla="*/ 790575 h 3533775"/>
              <a:gd name="connsiteX21" fmla="*/ 5896035 w 8420160"/>
              <a:gd name="connsiteY21" fmla="*/ 828675 h 3533775"/>
              <a:gd name="connsiteX22" fmla="*/ 6048435 w 8420160"/>
              <a:gd name="connsiteY22" fmla="*/ 819151 h 3533775"/>
              <a:gd name="connsiteX23" fmla="*/ 6515160 w 8420160"/>
              <a:gd name="connsiteY23" fmla="*/ 962025 h 3533775"/>
              <a:gd name="connsiteX24" fmla="*/ 7162860 w 8420160"/>
              <a:gd name="connsiteY24" fmla="*/ 1390651 h 3533775"/>
              <a:gd name="connsiteX25" fmla="*/ 7439085 w 8420160"/>
              <a:gd name="connsiteY25" fmla="*/ 1543050 h 3533775"/>
              <a:gd name="connsiteX26" fmla="*/ 7943910 w 8420160"/>
              <a:gd name="connsiteY26" fmla="*/ 1857375 h 3533775"/>
              <a:gd name="connsiteX27" fmla="*/ 8420160 w 8420160"/>
              <a:gd name="connsiteY27" fmla="*/ 2181225 h 3533775"/>
              <a:gd name="connsiteX28" fmla="*/ 8277285 w 8420160"/>
              <a:gd name="connsiteY28" fmla="*/ 2428875 h 3533775"/>
              <a:gd name="connsiteX29" fmla="*/ 8067735 w 8420160"/>
              <a:gd name="connsiteY29" fmla="*/ 2524125 h 3533775"/>
              <a:gd name="connsiteX30" fmla="*/ 7734360 w 8420160"/>
              <a:gd name="connsiteY30" fmla="*/ 2581275 h 3533775"/>
              <a:gd name="connsiteX31" fmla="*/ 7610535 w 8420160"/>
              <a:gd name="connsiteY31" fmla="*/ 2581275 h 3533775"/>
              <a:gd name="connsiteX32" fmla="*/ 7315260 w 8420160"/>
              <a:gd name="connsiteY32" fmla="*/ 2514600 h 3533775"/>
              <a:gd name="connsiteX33" fmla="*/ 7067610 w 8420160"/>
              <a:gd name="connsiteY33" fmla="*/ 2533650 h 3533775"/>
              <a:gd name="connsiteX34" fmla="*/ 6905685 w 8420160"/>
              <a:gd name="connsiteY34" fmla="*/ 2609850 h 3533775"/>
              <a:gd name="connsiteX35" fmla="*/ 6715185 w 8420160"/>
              <a:gd name="connsiteY35" fmla="*/ 2676525 h 3533775"/>
              <a:gd name="connsiteX36" fmla="*/ 6572310 w 8420160"/>
              <a:gd name="connsiteY36" fmla="*/ 2867025 h 3533775"/>
              <a:gd name="connsiteX37" fmla="*/ 6458010 w 8420160"/>
              <a:gd name="connsiteY37" fmla="*/ 2933700 h 3533775"/>
              <a:gd name="connsiteX38" fmla="*/ 6067485 w 8420160"/>
              <a:gd name="connsiteY38" fmla="*/ 3019425 h 3533775"/>
              <a:gd name="connsiteX39" fmla="*/ 4514910 w 8420160"/>
              <a:gd name="connsiteY39" fmla="*/ 3419475 h 3533775"/>
              <a:gd name="connsiteX40" fmla="*/ 4038660 w 8420160"/>
              <a:gd name="connsiteY40" fmla="*/ 3533775 h 3533775"/>
              <a:gd name="connsiteX41" fmla="*/ 3648135 w 8420160"/>
              <a:gd name="connsiteY41" fmla="*/ 3486150 h 3533775"/>
              <a:gd name="connsiteX42" fmla="*/ 3371910 w 8420160"/>
              <a:gd name="connsiteY42" fmla="*/ 3190875 h 3533775"/>
              <a:gd name="connsiteX43" fmla="*/ 3105210 w 8420160"/>
              <a:gd name="connsiteY43" fmla="*/ 2733675 h 3533775"/>
              <a:gd name="connsiteX44" fmla="*/ 2905185 w 8420160"/>
              <a:gd name="connsiteY44" fmla="*/ 2371725 h 3533775"/>
              <a:gd name="connsiteX45" fmla="*/ 2857560 w 8420160"/>
              <a:gd name="connsiteY45" fmla="*/ 2266950 h 3533775"/>
              <a:gd name="connsiteX46" fmla="*/ 2828986 w 8420160"/>
              <a:gd name="connsiteY46" fmla="*/ 2276476 h 3533775"/>
              <a:gd name="connsiteX47" fmla="*/ 2762310 w 8420160"/>
              <a:gd name="connsiteY47" fmla="*/ 2200275 h 3533775"/>
              <a:gd name="connsiteX48" fmla="*/ 2581335 w 8420160"/>
              <a:gd name="connsiteY48" fmla="*/ 2247900 h 3533775"/>
              <a:gd name="connsiteX49" fmla="*/ 2467035 w 8420160"/>
              <a:gd name="connsiteY49" fmla="*/ 2314575 h 3533775"/>
              <a:gd name="connsiteX50" fmla="*/ 2419410 w 8420160"/>
              <a:gd name="connsiteY50" fmla="*/ 2428875 h 3533775"/>
              <a:gd name="connsiteX51" fmla="*/ 1400235 w 8420160"/>
              <a:gd name="connsiteY51" fmla="*/ 2571750 h 3533775"/>
              <a:gd name="connsiteX0" fmla="*/ 1400235 w 8420160"/>
              <a:gd name="connsiteY0" fmla="*/ 2571750 h 3533775"/>
              <a:gd name="connsiteX1" fmla="*/ 1228785 w 8420160"/>
              <a:gd name="connsiteY1" fmla="*/ 2457450 h 3533775"/>
              <a:gd name="connsiteX2" fmla="*/ 1047810 w 8420160"/>
              <a:gd name="connsiteY2" fmla="*/ 2447925 h 3533775"/>
              <a:gd name="connsiteX3" fmla="*/ 838260 w 8420160"/>
              <a:gd name="connsiteY3" fmla="*/ 2466975 h 3533775"/>
              <a:gd name="connsiteX4" fmla="*/ 476310 w 8420160"/>
              <a:gd name="connsiteY4" fmla="*/ 2514600 h 3533775"/>
              <a:gd name="connsiteX5" fmla="*/ 285810 w 8420160"/>
              <a:gd name="connsiteY5" fmla="*/ 2066925 h 3533775"/>
              <a:gd name="connsiteX6" fmla="*/ 171510 w 8420160"/>
              <a:gd name="connsiteY6" fmla="*/ 1733550 h 3533775"/>
              <a:gd name="connsiteX7" fmla="*/ 57210 w 8420160"/>
              <a:gd name="connsiteY7" fmla="*/ 1457325 h 3533775"/>
              <a:gd name="connsiteX8" fmla="*/ 62 w 8420160"/>
              <a:gd name="connsiteY8" fmla="*/ 1257301 h 3533775"/>
              <a:gd name="connsiteX9" fmla="*/ 76260 w 8420160"/>
              <a:gd name="connsiteY9" fmla="*/ 1133475 h 3533775"/>
              <a:gd name="connsiteX10" fmla="*/ 362010 w 8420160"/>
              <a:gd name="connsiteY10" fmla="*/ 762000 h 3533775"/>
              <a:gd name="connsiteX11" fmla="*/ 319150 w 8420160"/>
              <a:gd name="connsiteY11" fmla="*/ 542926 h 3533775"/>
              <a:gd name="connsiteX12" fmla="*/ 504886 w 8420160"/>
              <a:gd name="connsiteY12" fmla="*/ 461963 h 3533775"/>
              <a:gd name="connsiteX13" fmla="*/ 1519298 w 8420160"/>
              <a:gd name="connsiteY13" fmla="*/ 319087 h 3533775"/>
              <a:gd name="connsiteX14" fmla="*/ 3019485 w 8420160"/>
              <a:gd name="connsiteY14" fmla="*/ 171450 h 3533775"/>
              <a:gd name="connsiteX15" fmla="*/ 3067110 w 8420160"/>
              <a:gd name="connsiteY15" fmla="*/ 276225 h 3533775"/>
              <a:gd name="connsiteX16" fmla="*/ 5172135 w 8420160"/>
              <a:gd name="connsiteY16" fmla="*/ 0 h 3533775"/>
              <a:gd name="connsiteX17" fmla="*/ 5486460 w 8420160"/>
              <a:gd name="connsiteY17" fmla="*/ 285750 h 3533775"/>
              <a:gd name="connsiteX18" fmla="*/ 5515035 w 8420160"/>
              <a:gd name="connsiteY18" fmla="*/ 723901 h 3533775"/>
              <a:gd name="connsiteX19" fmla="*/ 5591235 w 8420160"/>
              <a:gd name="connsiteY19" fmla="*/ 733425 h 3533775"/>
              <a:gd name="connsiteX20" fmla="*/ 5753160 w 8420160"/>
              <a:gd name="connsiteY20" fmla="*/ 790575 h 3533775"/>
              <a:gd name="connsiteX21" fmla="*/ 5896035 w 8420160"/>
              <a:gd name="connsiteY21" fmla="*/ 828675 h 3533775"/>
              <a:gd name="connsiteX22" fmla="*/ 6048435 w 8420160"/>
              <a:gd name="connsiteY22" fmla="*/ 819151 h 3533775"/>
              <a:gd name="connsiteX23" fmla="*/ 6515160 w 8420160"/>
              <a:gd name="connsiteY23" fmla="*/ 962025 h 3533775"/>
              <a:gd name="connsiteX24" fmla="*/ 7162860 w 8420160"/>
              <a:gd name="connsiteY24" fmla="*/ 1390651 h 3533775"/>
              <a:gd name="connsiteX25" fmla="*/ 7439085 w 8420160"/>
              <a:gd name="connsiteY25" fmla="*/ 1543050 h 3533775"/>
              <a:gd name="connsiteX26" fmla="*/ 7943910 w 8420160"/>
              <a:gd name="connsiteY26" fmla="*/ 1857375 h 3533775"/>
              <a:gd name="connsiteX27" fmla="*/ 8420160 w 8420160"/>
              <a:gd name="connsiteY27" fmla="*/ 2181225 h 3533775"/>
              <a:gd name="connsiteX28" fmla="*/ 8277285 w 8420160"/>
              <a:gd name="connsiteY28" fmla="*/ 2428875 h 3533775"/>
              <a:gd name="connsiteX29" fmla="*/ 8067735 w 8420160"/>
              <a:gd name="connsiteY29" fmla="*/ 2524125 h 3533775"/>
              <a:gd name="connsiteX30" fmla="*/ 7734360 w 8420160"/>
              <a:gd name="connsiteY30" fmla="*/ 2581275 h 3533775"/>
              <a:gd name="connsiteX31" fmla="*/ 7610535 w 8420160"/>
              <a:gd name="connsiteY31" fmla="*/ 2581275 h 3533775"/>
              <a:gd name="connsiteX32" fmla="*/ 7315260 w 8420160"/>
              <a:gd name="connsiteY32" fmla="*/ 2514600 h 3533775"/>
              <a:gd name="connsiteX33" fmla="*/ 7067610 w 8420160"/>
              <a:gd name="connsiteY33" fmla="*/ 2533650 h 3533775"/>
              <a:gd name="connsiteX34" fmla="*/ 6905685 w 8420160"/>
              <a:gd name="connsiteY34" fmla="*/ 2609850 h 3533775"/>
              <a:gd name="connsiteX35" fmla="*/ 6715185 w 8420160"/>
              <a:gd name="connsiteY35" fmla="*/ 2676525 h 3533775"/>
              <a:gd name="connsiteX36" fmla="*/ 6572310 w 8420160"/>
              <a:gd name="connsiteY36" fmla="*/ 2867025 h 3533775"/>
              <a:gd name="connsiteX37" fmla="*/ 6458010 w 8420160"/>
              <a:gd name="connsiteY37" fmla="*/ 2933700 h 3533775"/>
              <a:gd name="connsiteX38" fmla="*/ 6067485 w 8420160"/>
              <a:gd name="connsiteY38" fmla="*/ 3019425 h 3533775"/>
              <a:gd name="connsiteX39" fmla="*/ 4514910 w 8420160"/>
              <a:gd name="connsiteY39" fmla="*/ 3419475 h 3533775"/>
              <a:gd name="connsiteX40" fmla="*/ 4038660 w 8420160"/>
              <a:gd name="connsiteY40" fmla="*/ 3533775 h 3533775"/>
              <a:gd name="connsiteX41" fmla="*/ 3648135 w 8420160"/>
              <a:gd name="connsiteY41" fmla="*/ 3486150 h 3533775"/>
              <a:gd name="connsiteX42" fmla="*/ 3371910 w 8420160"/>
              <a:gd name="connsiteY42" fmla="*/ 3190875 h 3533775"/>
              <a:gd name="connsiteX43" fmla="*/ 3105210 w 8420160"/>
              <a:gd name="connsiteY43" fmla="*/ 2733675 h 3533775"/>
              <a:gd name="connsiteX44" fmla="*/ 2905185 w 8420160"/>
              <a:gd name="connsiteY44" fmla="*/ 2371725 h 3533775"/>
              <a:gd name="connsiteX45" fmla="*/ 2857560 w 8420160"/>
              <a:gd name="connsiteY45" fmla="*/ 2266950 h 3533775"/>
              <a:gd name="connsiteX46" fmla="*/ 2828986 w 8420160"/>
              <a:gd name="connsiteY46" fmla="*/ 2276476 h 3533775"/>
              <a:gd name="connsiteX47" fmla="*/ 2762310 w 8420160"/>
              <a:gd name="connsiteY47" fmla="*/ 2200275 h 3533775"/>
              <a:gd name="connsiteX48" fmla="*/ 2581335 w 8420160"/>
              <a:gd name="connsiteY48" fmla="*/ 2247900 h 3533775"/>
              <a:gd name="connsiteX49" fmla="*/ 2467035 w 8420160"/>
              <a:gd name="connsiteY49" fmla="*/ 2314575 h 3533775"/>
              <a:gd name="connsiteX50" fmla="*/ 2419410 w 8420160"/>
              <a:gd name="connsiteY50" fmla="*/ 2428875 h 3533775"/>
              <a:gd name="connsiteX51" fmla="*/ 1400235 w 8420160"/>
              <a:gd name="connsiteY51" fmla="*/ 2571750 h 3533775"/>
              <a:gd name="connsiteX0" fmla="*/ 1400235 w 8420160"/>
              <a:gd name="connsiteY0" fmla="*/ 2571750 h 3533775"/>
              <a:gd name="connsiteX1" fmla="*/ 1228785 w 8420160"/>
              <a:gd name="connsiteY1" fmla="*/ 2457450 h 3533775"/>
              <a:gd name="connsiteX2" fmla="*/ 1047810 w 8420160"/>
              <a:gd name="connsiteY2" fmla="*/ 2447925 h 3533775"/>
              <a:gd name="connsiteX3" fmla="*/ 838260 w 8420160"/>
              <a:gd name="connsiteY3" fmla="*/ 2466975 h 3533775"/>
              <a:gd name="connsiteX4" fmla="*/ 476310 w 8420160"/>
              <a:gd name="connsiteY4" fmla="*/ 2514600 h 3533775"/>
              <a:gd name="connsiteX5" fmla="*/ 285810 w 8420160"/>
              <a:gd name="connsiteY5" fmla="*/ 2066925 h 3533775"/>
              <a:gd name="connsiteX6" fmla="*/ 171510 w 8420160"/>
              <a:gd name="connsiteY6" fmla="*/ 1733550 h 3533775"/>
              <a:gd name="connsiteX7" fmla="*/ 57210 w 8420160"/>
              <a:gd name="connsiteY7" fmla="*/ 1457325 h 3533775"/>
              <a:gd name="connsiteX8" fmla="*/ 62 w 8420160"/>
              <a:gd name="connsiteY8" fmla="*/ 1257301 h 3533775"/>
              <a:gd name="connsiteX9" fmla="*/ 76260 w 8420160"/>
              <a:gd name="connsiteY9" fmla="*/ 1133475 h 3533775"/>
              <a:gd name="connsiteX10" fmla="*/ 362010 w 8420160"/>
              <a:gd name="connsiteY10" fmla="*/ 762000 h 3533775"/>
              <a:gd name="connsiteX11" fmla="*/ 319150 w 8420160"/>
              <a:gd name="connsiteY11" fmla="*/ 542926 h 3533775"/>
              <a:gd name="connsiteX12" fmla="*/ 504886 w 8420160"/>
              <a:gd name="connsiteY12" fmla="*/ 461963 h 3533775"/>
              <a:gd name="connsiteX13" fmla="*/ 1533586 w 8420160"/>
              <a:gd name="connsiteY13" fmla="*/ 333374 h 3533775"/>
              <a:gd name="connsiteX14" fmla="*/ 3019485 w 8420160"/>
              <a:gd name="connsiteY14" fmla="*/ 171450 h 3533775"/>
              <a:gd name="connsiteX15" fmla="*/ 3067110 w 8420160"/>
              <a:gd name="connsiteY15" fmla="*/ 276225 h 3533775"/>
              <a:gd name="connsiteX16" fmla="*/ 5172135 w 8420160"/>
              <a:gd name="connsiteY16" fmla="*/ 0 h 3533775"/>
              <a:gd name="connsiteX17" fmla="*/ 5486460 w 8420160"/>
              <a:gd name="connsiteY17" fmla="*/ 285750 h 3533775"/>
              <a:gd name="connsiteX18" fmla="*/ 5515035 w 8420160"/>
              <a:gd name="connsiteY18" fmla="*/ 723901 h 3533775"/>
              <a:gd name="connsiteX19" fmla="*/ 5591235 w 8420160"/>
              <a:gd name="connsiteY19" fmla="*/ 733425 h 3533775"/>
              <a:gd name="connsiteX20" fmla="*/ 5753160 w 8420160"/>
              <a:gd name="connsiteY20" fmla="*/ 790575 h 3533775"/>
              <a:gd name="connsiteX21" fmla="*/ 5896035 w 8420160"/>
              <a:gd name="connsiteY21" fmla="*/ 828675 h 3533775"/>
              <a:gd name="connsiteX22" fmla="*/ 6048435 w 8420160"/>
              <a:gd name="connsiteY22" fmla="*/ 819151 h 3533775"/>
              <a:gd name="connsiteX23" fmla="*/ 6515160 w 8420160"/>
              <a:gd name="connsiteY23" fmla="*/ 962025 h 3533775"/>
              <a:gd name="connsiteX24" fmla="*/ 7162860 w 8420160"/>
              <a:gd name="connsiteY24" fmla="*/ 1390651 h 3533775"/>
              <a:gd name="connsiteX25" fmla="*/ 7439085 w 8420160"/>
              <a:gd name="connsiteY25" fmla="*/ 1543050 h 3533775"/>
              <a:gd name="connsiteX26" fmla="*/ 7943910 w 8420160"/>
              <a:gd name="connsiteY26" fmla="*/ 1857375 h 3533775"/>
              <a:gd name="connsiteX27" fmla="*/ 8420160 w 8420160"/>
              <a:gd name="connsiteY27" fmla="*/ 2181225 h 3533775"/>
              <a:gd name="connsiteX28" fmla="*/ 8277285 w 8420160"/>
              <a:gd name="connsiteY28" fmla="*/ 2428875 h 3533775"/>
              <a:gd name="connsiteX29" fmla="*/ 8067735 w 8420160"/>
              <a:gd name="connsiteY29" fmla="*/ 2524125 h 3533775"/>
              <a:gd name="connsiteX30" fmla="*/ 7734360 w 8420160"/>
              <a:gd name="connsiteY30" fmla="*/ 2581275 h 3533775"/>
              <a:gd name="connsiteX31" fmla="*/ 7610535 w 8420160"/>
              <a:gd name="connsiteY31" fmla="*/ 2581275 h 3533775"/>
              <a:gd name="connsiteX32" fmla="*/ 7315260 w 8420160"/>
              <a:gd name="connsiteY32" fmla="*/ 2514600 h 3533775"/>
              <a:gd name="connsiteX33" fmla="*/ 7067610 w 8420160"/>
              <a:gd name="connsiteY33" fmla="*/ 2533650 h 3533775"/>
              <a:gd name="connsiteX34" fmla="*/ 6905685 w 8420160"/>
              <a:gd name="connsiteY34" fmla="*/ 2609850 h 3533775"/>
              <a:gd name="connsiteX35" fmla="*/ 6715185 w 8420160"/>
              <a:gd name="connsiteY35" fmla="*/ 2676525 h 3533775"/>
              <a:gd name="connsiteX36" fmla="*/ 6572310 w 8420160"/>
              <a:gd name="connsiteY36" fmla="*/ 2867025 h 3533775"/>
              <a:gd name="connsiteX37" fmla="*/ 6458010 w 8420160"/>
              <a:gd name="connsiteY37" fmla="*/ 2933700 h 3533775"/>
              <a:gd name="connsiteX38" fmla="*/ 6067485 w 8420160"/>
              <a:gd name="connsiteY38" fmla="*/ 3019425 h 3533775"/>
              <a:gd name="connsiteX39" fmla="*/ 4514910 w 8420160"/>
              <a:gd name="connsiteY39" fmla="*/ 3419475 h 3533775"/>
              <a:gd name="connsiteX40" fmla="*/ 4038660 w 8420160"/>
              <a:gd name="connsiteY40" fmla="*/ 3533775 h 3533775"/>
              <a:gd name="connsiteX41" fmla="*/ 3648135 w 8420160"/>
              <a:gd name="connsiteY41" fmla="*/ 3486150 h 3533775"/>
              <a:gd name="connsiteX42" fmla="*/ 3371910 w 8420160"/>
              <a:gd name="connsiteY42" fmla="*/ 3190875 h 3533775"/>
              <a:gd name="connsiteX43" fmla="*/ 3105210 w 8420160"/>
              <a:gd name="connsiteY43" fmla="*/ 2733675 h 3533775"/>
              <a:gd name="connsiteX44" fmla="*/ 2905185 w 8420160"/>
              <a:gd name="connsiteY44" fmla="*/ 2371725 h 3533775"/>
              <a:gd name="connsiteX45" fmla="*/ 2857560 w 8420160"/>
              <a:gd name="connsiteY45" fmla="*/ 2266950 h 3533775"/>
              <a:gd name="connsiteX46" fmla="*/ 2828986 w 8420160"/>
              <a:gd name="connsiteY46" fmla="*/ 2276476 h 3533775"/>
              <a:gd name="connsiteX47" fmla="*/ 2762310 w 8420160"/>
              <a:gd name="connsiteY47" fmla="*/ 2200275 h 3533775"/>
              <a:gd name="connsiteX48" fmla="*/ 2581335 w 8420160"/>
              <a:gd name="connsiteY48" fmla="*/ 2247900 h 3533775"/>
              <a:gd name="connsiteX49" fmla="*/ 2467035 w 8420160"/>
              <a:gd name="connsiteY49" fmla="*/ 2314575 h 3533775"/>
              <a:gd name="connsiteX50" fmla="*/ 2419410 w 8420160"/>
              <a:gd name="connsiteY50" fmla="*/ 2428875 h 3533775"/>
              <a:gd name="connsiteX51" fmla="*/ 1400235 w 8420160"/>
              <a:gd name="connsiteY51" fmla="*/ 2571750 h 3533775"/>
              <a:gd name="connsiteX0" fmla="*/ 1400235 w 8420160"/>
              <a:gd name="connsiteY0" fmla="*/ 2571750 h 3533775"/>
              <a:gd name="connsiteX1" fmla="*/ 1228785 w 8420160"/>
              <a:gd name="connsiteY1" fmla="*/ 2457450 h 3533775"/>
              <a:gd name="connsiteX2" fmla="*/ 1047810 w 8420160"/>
              <a:gd name="connsiteY2" fmla="*/ 2447925 h 3533775"/>
              <a:gd name="connsiteX3" fmla="*/ 838260 w 8420160"/>
              <a:gd name="connsiteY3" fmla="*/ 2466975 h 3533775"/>
              <a:gd name="connsiteX4" fmla="*/ 476310 w 8420160"/>
              <a:gd name="connsiteY4" fmla="*/ 2514600 h 3533775"/>
              <a:gd name="connsiteX5" fmla="*/ 285810 w 8420160"/>
              <a:gd name="connsiteY5" fmla="*/ 2066925 h 3533775"/>
              <a:gd name="connsiteX6" fmla="*/ 171510 w 8420160"/>
              <a:gd name="connsiteY6" fmla="*/ 1733550 h 3533775"/>
              <a:gd name="connsiteX7" fmla="*/ 57210 w 8420160"/>
              <a:gd name="connsiteY7" fmla="*/ 1457325 h 3533775"/>
              <a:gd name="connsiteX8" fmla="*/ 62 w 8420160"/>
              <a:gd name="connsiteY8" fmla="*/ 1257301 h 3533775"/>
              <a:gd name="connsiteX9" fmla="*/ 76260 w 8420160"/>
              <a:gd name="connsiteY9" fmla="*/ 1133475 h 3533775"/>
              <a:gd name="connsiteX10" fmla="*/ 362010 w 8420160"/>
              <a:gd name="connsiteY10" fmla="*/ 762000 h 3533775"/>
              <a:gd name="connsiteX11" fmla="*/ 319150 w 8420160"/>
              <a:gd name="connsiteY11" fmla="*/ 542926 h 3533775"/>
              <a:gd name="connsiteX12" fmla="*/ 504886 w 8420160"/>
              <a:gd name="connsiteY12" fmla="*/ 461963 h 3533775"/>
              <a:gd name="connsiteX13" fmla="*/ 1547873 w 8420160"/>
              <a:gd name="connsiteY13" fmla="*/ 319087 h 3533775"/>
              <a:gd name="connsiteX14" fmla="*/ 3019485 w 8420160"/>
              <a:gd name="connsiteY14" fmla="*/ 171450 h 3533775"/>
              <a:gd name="connsiteX15" fmla="*/ 3067110 w 8420160"/>
              <a:gd name="connsiteY15" fmla="*/ 276225 h 3533775"/>
              <a:gd name="connsiteX16" fmla="*/ 5172135 w 8420160"/>
              <a:gd name="connsiteY16" fmla="*/ 0 h 3533775"/>
              <a:gd name="connsiteX17" fmla="*/ 5486460 w 8420160"/>
              <a:gd name="connsiteY17" fmla="*/ 285750 h 3533775"/>
              <a:gd name="connsiteX18" fmla="*/ 5515035 w 8420160"/>
              <a:gd name="connsiteY18" fmla="*/ 723901 h 3533775"/>
              <a:gd name="connsiteX19" fmla="*/ 5591235 w 8420160"/>
              <a:gd name="connsiteY19" fmla="*/ 733425 h 3533775"/>
              <a:gd name="connsiteX20" fmla="*/ 5753160 w 8420160"/>
              <a:gd name="connsiteY20" fmla="*/ 790575 h 3533775"/>
              <a:gd name="connsiteX21" fmla="*/ 5896035 w 8420160"/>
              <a:gd name="connsiteY21" fmla="*/ 828675 h 3533775"/>
              <a:gd name="connsiteX22" fmla="*/ 6048435 w 8420160"/>
              <a:gd name="connsiteY22" fmla="*/ 819151 h 3533775"/>
              <a:gd name="connsiteX23" fmla="*/ 6515160 w 8420160"/>
              <a:gd name="connsiteY23" fmla="*/ 962025 h 3533775"/>
              <a:gd name="connsiteX24" fmla="*/ 7162860 w 8420160"/>
              <a:gd name="connsiteY24" fmla="*/ 1390651 h 3533775"/>
              <a:gd name="connsiteX25" fmla="*/ 7439085 w 8420160"/>
              <a:gd name="connsiteY25" fmla="*/ 1543050 h 3533775"/>
              <a:gd name="connsiteX26" fmla="*/ 7943910 w 8420160"/>
              <a:gd name="connsiteY26" fmla="*/ 1857375 h 3533775"/>
              <a:gd name="connsiteX27" fmla="*/ 8420160 w 8420160"/>
              <a:gd name="connsiteY27" fmla="*/ 2181225 h 3533775"/>
              <a:gd name="connsiteX28" fmla="*/ 8277285 w 8420160"/>
              <a:gd name="connsiteY28" fmla="*/ 2428875 h 3533775"/>
              <a:gd name="connsiteX29" fmla="*/ 8067735 w 8420160"/>
              <a:gd name="connsiteY29" fmla="*/ 2524125 h 3533775"/>
              <a:gd name="connsiteX30" fmla="*/ 7734360 w 8420160"/>
              <a:gd name="connsiteY30" fmla="*/ 2581275 h 3533775"/>
              <a:gd name="connsiteX31" fmla="*/ 7610535 w 8420160"/>
              <a:gd name="connsiteY31" fmla="*/ 2581275 h 3533775"/>
              <a:gd name="connsiteX32" fmla="*/ 7315260 w 8420160"/>
              <a:gd name="connsiteY32" fmla="*/ 2514600 h 3533775"/>
              <a:gd name="connsiteX33" fmla="*/ 7067610 w 8420160"/>
              <a:gd name="connsiteY33" fmla="*/ 2533650 h 3533775"/>
              <a:gd name="connsiteX34" fmla="*/ 6905685 w 8420160"/>
              <a:gd name="connsiteY34" fmla="*/ 2609850 h 3533775"/>
              <a:gd name="connsiteX35" fmla="*/ 6715185 w 8420160"/>
              <a:gd name="connsiteY35" fmla="*/ 2676525 h 3533775"/>
              <a:gd name="connsiteX36" fmla="*/ 6572310 w 8420160"/>
              <a:gd name="connsiteY36" fmla="*/ 2867025 h 3533775"/>
              <a:gd name="connsiteX37" fmla="*/ 6458010 w 8420160"/>
              <a:gd name="connsiteY37" fmla="*/ 2933700 h 3533775"/>
              <a:gd name="connsiteX38" fmla="*/ 6067485 w 8420160"/>
              <a:gd name="connsiteY38" fmla="*/ 3019425 h 3533775"/>
              <a:gd name="connsiteX39" fmla="*/ 4514910 w 8420160"/>
              <a:gd name="connsiteY39" fmla="*/ 3419475 h 3533775"/>
              <a:gd name="connsiteX40" fmla="*/ 4038660 w 8420160"/>
              <a:gd name="connsiteY40" fmla="*/ 3533775 h 3533775"/>
              <a:gd name="connsiteX41" fmla="*/ 3648135 w 8420160"/>
              <a:gd name="connsiteY41" fmla="*/ 3486150 h 3533775"/>
              <a:gd name="connsiteX42" fmla="*/ 3371910 w 8420160"/>
              <a:gd name="connsiteY42" fmla="*/ 3190875 h 3533775"/>
              <a:gd name="connsiteX43" fmla="*/ 3105210 w 8420160"/>
              <a:gd name="connsiteY43" fmla="*/ 2733675 h 3533775"/>
              <a:gd name="connsiteX44" fmla="*/ 2905185 w 8420160"/>
              <a:gd name="connsiteY44" fmla="*/ 2371725 h 3533775"/>
              <a:gd name="connsiteX45" fmla="*/ 2857560 w 8420160"/>
              <a:gd name="connsiteY45" fmla="*/ 2266950 h 3533775"/>
              <a:gd name="connsiteX46" fmla="*/ 2828986 w 8420160"/>
              <a:gd name="connsiteY46" fmla="*/ 2276476 h 3533775"/>
              <a:gd name="connsiteX47" fmla="*/ 2762310 w 8420160"/>
              <a:gd name="connsiteY47" fmla="*/ 2200275 h 3533775"/>
              <a:gd name="connsiteX48" fmla="*/ 2581335 w 8420160"/>
              <a:gd name="connsiteY48" fmla="*/ 2247900 h 3533775"/>
              <a:gd name="connsiteX49" fmla="*/ 2467035 w 8420160"/>
              <a:gd name="connsiteY49" fmla="*/ 2314575 h 3533775"/>
              <a:gd name="connsiteX50" fmla="*/ 2419410 w 8420160"/>
              <a:gd name="connsiteY50" fmla="*/ 2428875 h 3533775"/>
              <a:gd name="connsiteX51" fmla="*/ 1400235 w 8420160"/>
              <a:gd name="connsiteY51" fmla="*/ 2571750 h 353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420160" h="3533775">
                <a:moveTo>
                  <a:pt x="1400235" y="2571750"/>
                </a:moveTo>
                <a:lnTo>
                  <a:pt x="1228785" y="2457450"/>
                </a:lnTo>
                <a:lnTo>
                  <a:pt x="1047810" y="2447925"/>
                </a:lnTo>
                <a:lnTo>
                  <a:pt x="838260" y="2466975"/>
                </a:lnTo>
                <a:lnTo>
                  <a:pt x="476310" y="2514600"/>
                </a:lnTo>
                <a:cubicBezTo>
                  <a:pt x="368360" y="2371725"/>
                  <a:pt x="336610" y="2314575"/>
                  <a:pt x="285810" y="2066925"/>
                </a:cubicBezTo>
                <a:lnTo>
                  <a:pt x="171510" y="1733550"/>
                </a:lnTo>
                <a:lnTo>
                  <a:pt x="57210" y="1457325"/>
                </a:lnTo>
                <a:cubicBezTo>
                  <a:pt x="39748" y="1366838"/>
                  <a:pt x="1649" y="1309688"/>
                  <a:pt x="62" y="1257301"/>
                </a:cubicBezTo>
                <a:cubicBezTo>
                  <a:pt x="-1525" y="1204914"/>
                  <a:pt x="27048" y="1204913"/>
                  <a:pt x="76260" y="1133475"/>
                </a:cubicBezTo>
                <a:lnTo>
                  <a:pt x="362010" y="762000"/>
                </a:lnTo>
                <a:cubicBezTo>
                  <a:pt x="354073" y="693738"/>
                  <a:pt x="327087" y="611188"/>
                  <a:pt x="319150" y="542926"/>
                </a:cubicBezTo>
                <a:cubicBezTo>
                  <a:pt x="382649" y="509588"/>
                  <a:pt x="479487" y="538163"/>
                  <a:pt x="504886" y="461963"/>
                </a:cubicBezTo>
                <a:cubicBezTo>
                  <a:pt x="608073" y="374651"/>
                  <a:pt x="1268473" y="363537"/>
                  <a:pt x="1547873" y="319087"/>
                </a:cubicBezTo>
                <a:lnTo>
                  <a:pt x="3019485" y="171450"/>
                </a:lnTo>
                <a:lnTo>
                  <a:pt x="3067110" y="276225"/>
                </a:lnTo>
                <a:lnTo>
                  <a:pt x="5172135" y="0"/>
                </a:lnTo>
                <a:cubicBezTo>
                  <a:pt x="5359460" y="47625"/>
                  <a:pt x="5442010" y="142875"/>
                  <a:pt x="5486460" y="285750"/>
                </a:cubicBezTo>
                <a:cubicBezTo>
                  <a:pt x="5518210" y="419100"/>
                  <a:pt x="5540435" y="633413"/>
                  <a:pt x="5515035" y="723901"/>
                </a:cubicBezTo>
                <a:cubicBezTo>
                  <a:pt x="5489635" y="814389"/>
                  <a:pt x="5576948" y="711200"/>
                  <a:pt x="5591235" y="733425"/>
                </a:cubicBezTo>
                <a:lnTo>
                  <a:pt x="5753160" y="790575"/>
                </a:lnTo>
                <a:lnTo>
                  <a:pt x="5896035" y="828675"/>
                </a:lnTo>
                <a:cubicBezTo>
                  <a:pt x="5905560" y="825500"/>
                  <a:pt x="6038910" y="822326"/>
                  <a:pt x="6048435" y="819151"/>
                </a:cubicBezTo>
                <a:lnTo>
                  <a:pt x="6515160" y="962025"/>
                </a:lnTo>
                <a:cubicBezTo>
                  <a:pt x="6623110" y="1104900"/>
                  <a:pt x="7054910" y="1247776"/>
                  <a:pt x="7162860" y="1390651"/>
                </a:cubicBezTo>
                <a:lnTo>
                  <a:pt x="7439085" y="1543050"/>
                </a:lnTo>
                <a:cubicBezTo>
                  <a:pt x="7489885" y="1657350"/>
                  <a:pt x="7780398" y="1751013"/>
                  <a:pt x="7943910" y="1857375"/>
                </a:cubicBezTo>
                <a:cubicBezTo>
                  <a:pt x="8107423" y="1963738"/>
                  <a:pt x="8204260" y="2051050"/>
                  <a:pt x="8420160" y="2181225"/>
                </a:cubicBezTo>
                <a:cubicBezTo>
                  <a:pt x="8340785" y="2409825"/>
                  <a:pt x="8347135" y="2362200"/>
                  <a:pt x="8277285" y="2428875"/>
                </a:cubicBezTo>
                <a:lnTo>
                  <a:pt x="8067735" y="2524125"/>
                </a:lnTo>
                <a:lnTo>
                  <a:pt x="7734360" y="2581275"/>
                </a:lnTo>
                <a:lnTo>
                  <a:pt x="7610535" y="2581275"/>
                </a:lnTo>
                <a:lnTo>
                  <a:pt x="7315260" y="2514600"/>
                </a:lnTo>
                <a:lnTo>
                  <a:pt x="7067610" y="2533650"/>
                </a:lnTo>
                <a:lnTo>
                  <a:pt x="6905685" y="2609850"/>
                </a:lnTo>
                <a:lnTo>
                  <a:pt x="6715185" y="2676525"/>
                </a:lnTo>
                <a:lnTo>
                  <a:pt x="6572310" y="2867025"/>
                </a:lnTo>
                <a:lnTo>
                  <a:pt x="6458010" y="2933700"/>
                </a:lnTo>
                <a:lnTo>
                  <a:pt x="6067485" y="3019425"/>
                </a:lnTo>
                <a:lnTo>
                  <a:pt x="4514910" y="3419475"/>
                </a:lnTo>
                <a:lnTo>
                  <a:pt x="4038660" y="3533775"/>
                </a:lnTo>
                <a:lnTo>
                  <a:pt x="3648135" y="3486150"/>
                </a:lnTo>
                <a:lnTo>
                  <a:pt x="3371910" y="3190875"/>
                </a:lnTo>
                <a:lnTo>
                  <a:pt x="3105210" y="2733675"/>
                </a:lnTo>
                <a:lnTo>
                  <a:pt x="2905185" y="2371725"/>
                </a:lnTo>
                <a:lnTo>
                  <a:pt x="2857560" y="2266950"/>
                </a:lnTo>
                <a:cubicBezTo>
                  <a:pt x="2838510" y="2263775"/>
                  <a:pt x="2848036" y="2279651"/>
                  <a:pt x="2828986" y="2276476"/>
                </a:cubicBezTo>
                <a:lnTo>
                  <a:pt x="2762310" y="2200275"/>
                </a:lnTo>
                <a:lnTo>
                  <a:pt x="2581335" y="2247900"/>
                </a:lnTo>
                <a:lnTo>
                  <a:pt x="2467035" y="2314575"/>
                </a:lnTo>
                <a:lnTo>
                  <a:pt x="2419410" y="2428875"/>
                </a:lnTo>
                <a:lnTo>
                  <a:pt x="1400235" y="2571750"/>
                </a:lnTo>
                <a:close/>
              </a:path>
            </a:pathLst>
          </a:custGeom>
          <a:solidFill>
            <a:srgbClr val="00B8FF">
              <a:alpha val="57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dirty="0" smtClean="0">
              <a:ln>
                <a:noFill/>
              </a:ln>
              <a:solidFill>
                <a:schemeClr val="bg1"/>
              </a:solidFill>
              <a:effectLst/>
              <a:latin typeface="Arial" charset="0"/>
              <a:cs typeface="Arial Unicode MS" charset="0"/>
            </a:endParaRPr>
          </a:p>
        </p:txBody>
      </p:sp>
      <p:sp>
        <p:nvSpPr>
          <p:cNvPr id="8" name="Figura a mano libera 7"/>
          <p:cNvSpPr/>
          <p:nvPr/>
        </p:nvSpPr>
        <p:spPr bwMode="auto">
          <a:xfrm>
            <a:off x="2117725" y="2028824"/>
            <a:ext cx="4029075" cy="1463675"/>
          </a:xfrm>
          <a:custGeom>
            <a:avLst/>
            <a:gdLst>
              <a:gd name="connsiteX0" fmla="*/ 222250 w 4029075"/>
              <a:gd name="connsiteY0" fmla="*/ 149225 h 1441450"/>
              <a:gd name="connsiteX1" fmla="*/ 549275 w 4029075"/>
              <a:gd name="connsiteY1" fmla="*/ 269875 h 1441450"/>
              <a:gd name="connsiteX2" fmla="*/ 714375 w 4029075"/>
              <a:gd name="connsiteY2" fmla="*/ 225425 h 1441450"/>
              <a:gd name="connsiteX3" fmla="*/ 434975 w 4029075"/>
              <a:gd name="connsiteY3" fmla="*/ 114300 h 1441450"/>
              <a:gd name="connsiteX4" fmla="*/ 577850 w 4029075"/>
              <a:gd name="connsiteY4" fmla="*/ 85725 h 1441450"/>
              <a:gd name="connsiteX5" fmla="*/ 965200 w 4029075"/>
              <a:gd name="connsiteY5" fmla="*/ 73025 h 1441450"/>
              <a:gd name="connsiteX6" fmla="*/ 1711325 w 4029075"/>
              <a:gd name="connsiteY6" fmla="*/ 34925 h 1441450"/>
              <a:gd name="connsiteX7" fmla="*/ 2193925 w 4029075"/>
              <a:gd name="connsiteY7" fmla="*/ 12700 h 1441450"/>
              <a:gd name="connsiteX8" fmla="*/ 2463800 w 4029075"/>
              <a:gd name="connsiteY8" fmla="*/ 0 h 1441450"/>
              <a:gd name="connsiteX9" fmla="*/ 2635250 w 4029075"/>
              <a:gd name="connsiteY9" fmla="*/ 28575 h 1441450"/>
              <a:gd name="connsiteX10" fmla="*/ 2730500 w 4029075"/>
              <a:gd name="connsiteY10" fmla="*/ 57150 h 1441450"/>
              <a:gd name="connsiteX11" fmla="*/ 2844800 w 4029075"/>
              <a:gd name="connsiteY11" fmla="*/ 146050 h 1441450"/>
              <a:gd name="connsiteX12" fmla="*/ 2965450 w 4029075"/>
              <a:gd name="connsiteY12" fmla="*/ 234950 h 1441450"/>
              <a:gd name="connsiteX13" fmla="*/ 3079750 w 4029075"/>
              <a:gd name="connsiteY13" fmla="*/ 298450 h 1441450"/>
              <a:gd name="connsiteX14" fmla="*/ 3260725 w 4029075"/>
              <a:gd name="connsiteY14" fmla="*/ 377825 h 1441450"/>
              <a:gd name="connsiteX15" fmla="*/ 3622675 w 4029075"/>
              <a:gd name="connsiteY15" fmla="*/ 558800 h 1441450"/>
              <a:gd name="connsiteX16" fmla="*/ 3933825 w 4029075"/>
              <a:gd name="connsiteY16" fmla="*/ 885825 h 1441450"/>
              <a:gd name="connsiteX17" fmla="*/ 4029075 w 4029075"/>
              <a:gd name="connsiteY17" fmla="*/ 1016000 h 1441450"/>
              <a:gd name="connsiteX18" fmla="*/ 1949450 w 4029075"/>
              <a:gd name="connsiteY18" fmla="*/ 1254125 h 1441450"/>
              <a:gd name="connsiteX19" fmla="*/ 1898650 w 4029075"/>
              <a:gd name="connsiteY19" fmla="*/ 1343025 h 1441450"/>
              <a:gd name="connsiteX20" fmla="*/ 977900 w 4029075"/>
              <a:gd name="connsiteY20" fmla="*/ 1441450 h 1441450"/>
              <a:gd name="connsiteX21" fmla="*/ 965200 w 4029075"/>
              <a:gd name="connsiteY21" fmla="*/ 1374775 h 1441450"/>
              <a:gd name="connsiteX22" fmla="*/ 774700 w 4029075"/>
              <a:gd name="connsiteY22" fmla="*/ 1400175 h 1441450"/>
              <a:gd name="connsiteX23" fmla="*/ 720725 w 4029075"/>
              <a:gd name="connsiteY23" fmla="*/ 1336675 h 1441450"/>
              <a:gd name="connsiteX24" fmla="*/ 660400 w 4029075"/>
              <a:gd name="connsiteY24" fmla="*/ 1289050 h 1441450"/>
              <a:gd name="connsiteX25" fmla="*/ 571500 w 4029075"/>
              <a:gd name="connsiteY25" fmla="*/ 1171575 h 1441450"/>
              <a:gd name="connsiteX26" fmla="*/ 561975 w 4029075"/>
              <a:gd name="connsiteY26" fmla="*/ 1143000 h 1441450"/>
              <a:gd name="connsiteX27" fmla="*/ 273050 w 4029075"/>
              <a:gd name="connsiteY27" fmla="*/ 730250 h 1441450"/>
              <a:gd name="connsiteX28" fmla="*/ 98425 w 4029075"/>
              <a:gd name="connsiteY28" fmla="*/ 479425 h 1441450"/>
              <a:gd name="connsiteX29" fmla="*/ 6350 w 4029075"/>
              <a:gd name="connsiteY29" fmla="*/ 339725 h 1441450"/>
              <a:gd name="connsiteX30" fmla="*/ 0 w 4029075"/>
              <a:gd name="connsiteY30" fmla="*/ 279400 h 1441450"/>
              <a:gd name="connsiteX31" fmla="*/ 38100 w 4029075"/>
              <a:gd name="connsiteY31" fmla="*/ 231775 h 1441450"/>
              <a:gd name="connsiteX32" fmla="*/ 146050 w 4029075"/>
              <a:gd name="connsiteY32" fmla="*/ 184150 h 1441450"/>
              <a:gd name="connsiteX33" fmla="*/ 222250 w 4029075"/>
              <a:gd name="connsiteY33" fmla="*/ 149225 h 1441450"/>
              <a:gd name="connsiteX0" fmla="*/ 222250 w 4029075"/>
              <a:gd name="connsiteY0" fmla="*/ 149225 h 1492250"/>
              <a:gd name="connsiteX1" fmla="*/ 549275 w 4029075"/>
              <a:gd name="connsiteY1" fmla="*/ 269875 h 1492250"/>
              <a:gd name="connsiteX2" fmla="*/ 714375 w 4029075"/>
              <a:gd name="connsiteY2" fmla="*/ 225425 h 1492250"/>
              <a:gd name="connsiteX3" fmla="*/ 434975 w 4029075"/>
              <a:gd name="connsiteY3" fmla="*/ 114300 h 1492250"/>
              <a:gd name="connsiteX4" fmla="*/ 577850 w 4029075"/>
              <a:gd name="connsiteY4" fmla="*/ 85725 h 1492250"/>
              <a:gd name="connsiteX5" fmla="*/ 965200 w 4029075"/>
              <a:gd name="connsiteY5" fmla="*/ 73025 h 1492250"/>
              <a:gd name="connsiteX6" fmla="*/ 1711325 w 4029075"/>
              <a:gd name="connsiteY6" fmla="*/ 34925 h 1492250"/>
              <a:gd name="connsiteX7" fmla="*/ 2193925 w 4029075"/>
              <a:gd name="connsiteY7" fmla="*/ 12700 h 1492250"/>
              <a:gd name="connsiteX8" fmla="*/ 2463800 w 4029075"/>
              <a:gd name="connsiteY8" fmla="*/ 0 h 1492250"/>
              <a:gd name="connsiteX9" fmla="*/ 2635250 w 4029075"/>
              <a:gd name="connsiteY9" fmla="*/ 28575 h 1492250"/>
              <a:gd name="connsiteX10" fmla="*/ 2730500 w 4029075"/>
              <a:gd name="connsiteY10" fmla="*/ 57150 h 1492250"/>
              <a:gd name="connsiteX11" fmla="*/ 2844800 w 4029075"/>
              <a:gd name="connsiteY11" fmla="*/ 146050 h 1492250"/>
              <a:gd name="connsiteX12" fmla="*/ 2965450 w 4029075"/>
              <a:gd name="connsiteY12" fmla="*/ 234950 h 1492250"/>
              <a:gd name="connsiteX13" fmla="*/ 3079750 w 4029075"/>
              <a:gd name="connsiteY13" fmla="*/ 298450 h 1492250"/>
              <a:gd name="connsiteX14" fmla="*/ 3260725 w 4029075"/>
              <a:gd name="connsiteY14" fmla="*/ 377825 h 1492250"/>
              <a:gd name="connsiteX15" fmla="*/ 3622675 w 4029075"/>
              <a:gd name="connsiteY15" fmla="*/ 558800 h 1492250"/>
              <a:gd name="connsiteX16" fmla="*/ 3933825 w 4029075"/>
              <a:gd name="connsiteY16" fmla="*/ 885825 h 1492250"/>
              <a:gd name="connsiteX17" fmla="*/ 4029075 w 4029075"/>
              <a:gd name="connsiteY17" fmla="*/ 1016000 h 1492250"/>
              <a:gd name="connsiteX18" fmla="*/ 1949450 w 4029075"/>
              <a:gd name="connsiteY18" fmla="*/ 1254125 h 1492250"/>
              <a:gd name="connsiteX19" fmla="*/ 1898650 w 4029075"/>
              <a:gd name="connsiteY19" fmla="*/ 1343025 h 1492250"/>
              <a:gd name="connsiteX20" fmla="*/ 993775 w 4029075"/>
              <a:gd name="connsiteY20" fmla="*/ 1492250 h 1492250"/>
              <a:gd name="connsiteX21" fmla="*/ 965200 w 4029075"/>
              <a:gd name="connsiteY21" fmla="*/ 1374775 h 1492250"/>
              <a:gd name="connsiteX22" fmla="*/ 774700 w 4029075"/>
              <a:gd name="connsiteY22" fmla="*/ 1400175 h 1492250"/>
              <a:gd name="connsiteX23" fmla="*/ 720725 w 4029075"/>
              <a:gd name="connsiteY23" fmla="*/ 1336675 h 1492250"/>
              <a:gd name="connsiteX24" fmla="*/ 660400 w 4029075"/>
              <a:gd name="connsiteY24" fmla="*/ 1289050 h 1492250"/>
              <a:gd name="connsiteX25" fmla="*/ 571500 w 4029075"/>
              <a:gd name="connsiteY25" fmla="*/ 1171575 h 1492250"/>
              <a:gd name="connsiteX26" fmla="*/ 561975 w 4029075"/>
              <a:gd name="connsiteY26" fmla="*/ 1143000 h 1492250"/>
              <a:gd name="connsiteX27" fmla="*/ 273050 w 4029075"/>
              <a:gd name="connsiteY27" fmla="*/ 730250 h 1492250"/>
              <a:gd name="connsiteX28" fmla="*/ 98425 w 4029075"/>
              <a:gd name="connsiteY28" fmla="*/ 479425 h 1492250"/>
              <a:gd name="connsiteX29" fmla="*/ 6350 w 4029075"/>
              <a:gd name="connsiteY29" fmla="*/ 339725 h 1492250"/>
              <a:gd name="connsiteX30" fmla="*/ 0 w 4029075"/>
              <a:gd name="connsiteY30" fmla="*/ 279400 h 1492250"/>
              <a:gd name="connsiteX31" fmla="*/ 38100 w 4029075"/>
              <a:gd name="connsiteY31" fmla="*/ 231775 h 1492250"/>
              <a:gd name="connsiteX32" fmla="*/ 146050 w 4029075"/>
              <a:gd name="connsiteY32" fmla="*/ 184150 h 1492250"/>
              <a:gd name="connsiteX33" fmla="*/ 222250 w 4029075"/>
              <a:gd name="connsiteY33" fmla="*/ 149225 h 1492250"/>
              <a:gd name="connsiteX0" fmla="*/ 222250 w 4029075"/>
              <a:gd name="connsiteY0" fmla="*/ 149225 h 1492250"/>
              <a:gd name="connsiteX1" fmla="*/ 549275 w 4029075"/>
              <a:gd name="connsiteY1" fmla="*/ 269875 h 1492250"/>
              <a:gd name="connsiteX2" fmla="*/ 714375 w 4029075"/>
              <a:gd name="connsiteY2" fmla="*/ 225425 h 1492250"/>
              <a:gd name="connsiteX3" fmla="*/ 434975 w 4029075"/>
              <a:gd name="connsiteY3" fmla="*/ 114300 h 1492250"/>
              <a:gd name="connsiteX4" fmla="*/ 577850 w 4029075"/>
              <a:gd name="connsiteY4" fmla="*/ 85725 h 1492250"/>
              <a:gd name="connsiteX5" fmla="*/ 965200 w 4029075"/>
              <a:gd name="connsiteY5" fmla="*/ 73025 h 1492250"/>
              <a:gd name="connsiteX6" fmla="*/ 1711325 w 4029075"/>
              <a:gd name="connsiteY6" fmla="*/ 34925 h 1492250"/>
              <a:gd name="connsiteX7" fmla="*/ 2193925 w 4029075"/>
              <a:gd name="connsiteY7" fmla="*/ 12700 h 1492250"/>
              <a:gd name="connsiteX8" fmla="*/ 2463800 w 4029075"/>
              <a:gd name="connsiteY8" fmla="*/ 0 h 1492250"/>
              <a:gd name="connsiteX9" fmla="*/ 2635250 w 4029075"/>
              <a:gd name="connsiteY9" fmla="*/ 28575 h 1492250"/>
              <a:gd name="connsiteX10" fmla="*/ 2730500 w 4029075"/>
              <a:gd name="connsiteY10" fmla="*/ 57150 h 1492250"/>
              <a:gd name="connsiteX11" fmla="*/ 2844800 w 4029075"/>
              <a:gd name="connsiteY11" fmla="*/ 146050 h 1492250"/>
              <a:gd name="connsiteX12" fmla="*/ 2965450 w 4029075"/>
              <a:gd name="connsiteY12" fmla="*/ 234950 h 1492250"/>
              <a:gd name="connsiteX13" fmla="*/ 3079750 w 4029075"/>
              <a:gd name="connsiteY13" fmla="*/ 298450 h 1492250"/>
              <a:gd name="connsiteX14" fmla="*/ 3260725 w 4029075"/>
              <a:gd name="connsiteY14" fmla="*/ 377825 h 1492250"/>
              <a:gd name="connsiteX15" fmla="*/ 3622675 w 4029075"/>
              <a:gd name="connsiteY15" fmla="*/ 558800 h 1492250"/>
              <a:gd name="connsiteX16" fmla="*/ 3933825 w 4029075"/>
              <a:gd name="connsiteY16" fmla="*/ 885825 h 1492250"/>
              <a:gd name="connsiteX17" fmla="*/ 4029075 w 4029075"/>
              <a:gd name="connsiteY17" fmla="*/ 1016000 h 1492250"/>
              <a:gd name="connsiteX18" fmla="*/ 1949450 w 4029075"/>
              <a:gd name="connsiteY18" fmla="*/ 1254125 h 1492250"/>
              <a:gd name="connsiteX19" fmla="*/ 1927225 w 4029075"/>
              <a:gd name="connsiteY19" fmla="*/ 1368425 h 1492250"/>
              <a:gd name="connsiteX20" fmla="*/ 993775 w 4029075"/>
              <a:gd name="connsiteY20" fmla="*/ 1492250 h 1492250"/>
              <a:gd name="connsiteX21" fmla="*/ 965200 w 4029075"/>
              <a:gd name="connsiteY21" fmla="*/ 1374775 h 1492250"/>
              <a:gd name="connsiteX22" fmla="*/ 774700 w 4029075"/>
              <a:gd name="connsiteY22" fmla="*/ 1400175 h 1492250"/>
              <a:gd name="connsiteX23" fmla="*/ 720725 w 4029075"/>
              <a:gd name="connsiteY23" fmla="*/ 1336675 h 1492250"/>
              <a:gd name="connsiteX24" fmla="*/ 660400 w 4029075"/>
              <a:gd name="connsiteY24" fmla="*/ 1289050 h 1492250"/>
              <a:gd name="connsiteX25" fmla="*/ 571500 w 4029075"/>
              <a:gd name="connsiteY25" fmla="*/ 1171575 h 1492250"/>
              <a:gd name="connsiteX26" fmla="*/ 561975 w 4029075"/>
              <a:gd name="connsiteY26" fmla="*/ 1143000 h 1492250"/>
              <a:gd name="connsiteX27" fmla="*/ 273050 w 4029075"/>
              <a:gd name="connsiteY27" fmla="*/ 730250 h 1492250"/>
              <a:gd name="connsiteX28" fmla="*/ 98425 w 4029075"/>
              <a:gd name="connsiteY28" fmla="*/ 479425 h 1492250"/>
              <a:gd name="connsiteX29" fmla="*/ 6350 w 4029075"/>
              <a:gd name="connsiteY29" fmla="*/ 339725 h 1492250"/>
              <a:gd name="connsiteX30" fmla="*/ 0 w 4029075"/>
              <a:gd name="connsiteY30" fmla="*/ 279400 h 1492250"/>
              <a:gd name="connsiteX31" fmla="*/ 38100 w 4029075"/>
              <a:gd name="connsiteY31" fmla="*/ 231775 h 1492250"/>
              <a:gd name="connsiteX32" fmla="*/ 146050 w 4029075"/>
              <a:gd name="connsiteY32" fmla="*/ 184150 h 1492250"/>
              <a:gd name="connsiteX33" fmla="*/ 222250 w 4029075"/>
              <a:gd name="connsiteY33" fmla="*/ 149225 h 1492250"/>
              <a:gd name="connsiteX0" fmla="*/ 222250 w 4029075"/>
              <a:gd name="connsiteY0" fmla="*/ 149225 h 1492250"/>
              <a:gd name="connsiteX1" fmla="*/ 549275 w 4029075"/>
              <a:gd name="connsiteY1" fmla="*/ 269875 h 1492250"/>
              <a:gd name="connsiteX2" fmla="*/ 714375 w 4029075"/>
              <a:gd name="connsiteY2" fmla="*/ 225425 h 1492250"/>
              <a:gd name="connsiteX3" fmla="*/ 434975 w 4029075"/>
              <a:gd name="connsiteY3" fmla="*/ 114300 h 1492250"/>
              <a:gd name="connsiteX4" fmla="*/ 577850 w 4029075"/>
              <a:gd name="connsiteY4" fmla="*/ 85725 h 1492250"/>
              <a:gd name="connsiteX5" fmla="*/ 965200 w 4029075"/>
              <a:gd name="connsiteY5" fmla="*/ 73025 h 1492250"/>
              <a:gd name="connsiteX6" fmla="*/ 1711325 w 4029075"/>
              <a:gd name="connsiteY6" fmla="*/ 34925 h 1492250"/>
              <a:gd name="connsiteX7" fmla="*/ 2193925 w 4029075"/>
              <a:gd name="connsiteY7" fmla="*/ 12700 h 1492250"/>
              <a:gd name="connsiteX8" fmla="*/ 2463800 w 4029075"/>
              <a:gd name="connsiteY8" fmla="*/ 0 h 1492250"/>
              <a:gd name="connsiteX9" fmla="*/ 2635250 w 4029075"/>
              <a:gd name="connsiteY9" fmla="*/ 28575 h 1492250"/>
              <a:gd name="connsiteX10" fmla="*/ 2730500 w 4029075"/>
              <a:gd name="connsiteY10" fmla="*/ 57150 h 1492250"/>
              <a:gd name="connsiteX11" fmla="*/ 2844800 w 4029075"/>
              <a:gd name="connsiteY11" fmla="*/ 146050 h 1492250"/>
              <a:gd name="connsiteX12" fmla="*/ 2965450 w 4029075"/>
              <a:gd name="connsiteY12" fmla="*/ 234950 h 1492250"/>
              <a:gd name="connsiteX13" fmla="*/ 3079750 w 4029075"/>
              <a:gd name="connsiteY13" fmla="*/ 298450 h 1492250"/>
              <a:gd name="connsiteX14" fmla="*/ 3260725 w 4029075"/>
              <a:gd name="connsiteY14" fmla="*/ 377825 h 1492250"/>
              <a:gd name="connsiteX15" fmla="*/ 3622675 w 4029075"/>
              <a:gd name="connsiteY15" fmla="*/ 558800 h 1492250"/>
              <a:gd name="connsiteX16" fmla="*/ 3933825 w 4029075"/>
              <a:gd name="connsiteY16" fmla="*/ 885825 h 1492250"/>
              <a:gd name="connsiteX17" fmla="*/ 4029075 w 4029075"/>
              <a:gd name="connsiteY17" fmla="*/ 1016000 h 1492250"/>
              <a:gd name="connsiteX18" fmla="*/ 1949450 w 4029075"/>
              <a:gd name="connsiteY18" fmla="*/ 1254125 h 1492250"/>
              <a:gd name="connsiteX19" fmla="*/ 1927225 w 4029075"/>
              <a:gd name="connsiteY19" fmla="*/ 1368425 h 1492250"/>
              <a:gd name="connsiteX20" fmla="*/ 993775 w 4029075"/>
              <a:gd name="connsiteY20" fmla="*/ 1492250 h 1492250"/>
              <a:gd name="connsiteX21" fmla="*/ 965200 w 4029075"/>
              <a:gd name="connsiteY21" fmla="*/ 1374775 h 1492250"/>
              <a:gd name="connsiteX22" fmla="*/ 774700 w 4029075"/>
              <a:gd name="connsiteY22" fmla="*/ 1400175 h 1492250"/>
              <a:gd name="connsiteX23" fmla="*/ 687388 w 4029075"/>
              <a:gd name="connsiteY23" fmla="*/ 1355725 h 1492250"/>
              <a:gd name="connsiteX24" fmla="*/ 660400 w 4029075"/>
              <a:gd name="connsiteY24" fmla="*/ 1289050 h 1492250"/>
              <a:gd name="connsiteX25" fmla="*/ 571500 w 4029075"/>
              <a:gd name="connsiteY25" fmla="*/ 1171575 h 1492250"/>
              <a:gd name="connsiteX26" fmla="*/ 561975 w 4029075"/>
              <a:gd name="connsiteY26" fmla="*/ 1143000 h 1492250"/>
              <a:gd name="connsiteX27" fmla="*/ 273050 w 4029075"/>
              <a:gd name="connsiteY27" fmla="*/ 730250 h 1492250"/>
              <a:gd name="connsiteX28" fmla="*/ 98425 w 4029075"/>
              <a:gd name="connsiteY28" fmla="*/ 479425 h 1492250"/>
              <a:gd name="connsiteX29" fmla="*/ 6350 w 4029075"/>
              <a:gd name="connsiteY29" fmla="*/ 339725 h 1492250"/>
              <a:gd name="connsiteX30" fmla="*/ 0 w 4029075"/>
              <a:gd name="connsiteY30" fmla="*/ 279400 h 1492250"/>
              <a:gd name="connsiteX31" fmla="*/ 38100 w 4029075"/>
              <a:gd name="connsiteY31" fmla="*/ 231775 h 1492250"/>
              <a:gd name="connsiteX32" fmla="*/ 146050 w 4029075"/>
              <a:gd name="connsiteY32" fmla="*/ 184150 h 1492250"/>
              <a:gd name="connsiteX33" fmla="*/ 222250 w 4029075"/>
              <a:gd name="connsiteY33" fmla="*/ 149225 h 1492250"/>
              <a:gd name="connsiteX0" fmla="*/ 222250 w 4029075"/>
              <a:gd name="connsiteY0" fmla="*/ 149225 h 1492250"/>
              <a:gd name="connsiteX1" fmla="*/ 549275 w 4029075"/>
              <a:gd name="connsiteY1" fmla="*/ 269875 h 1492250"/>
              <a:gd name="connsiteX2" fmla="*/ 714375 w 4029075"/>
              <a:gd name="connsiteY2" fmla="*/ 225425 h 1492250"/>
              <a:gd name="connsiteX3" fmla="*/ 434975 w 4029075"/>
              <a:gd name="connsiteY3" fmla="*/ 114300 h 1492250"/>
              <a:gd name="connsiteX4" fmla="*/ 577850 w 4029075"/>
              <a:gd name="connsiteY4" fmla="*/ 85725 h 1492250"/>
              <a:gd name="connsiteX5" fmla="*/ 965200 w 4029075"/>
              <a:gd name="connsiteY5" fmla="*/ 73025 h 1492250"/>
              <a:gd name="connsiteX6" fmla="*/ 1711325 w 4029075"/>
              <a:gd name="connsiteY6" fmla="*/ 34925 h 1492250"/>
              <a:gd name="connsiteX7" fmla="*/ 2193925 w 4029075"/>
              <a:gd name="connsiteY7" fmla="*/ 12700 h 1492250"/>
              <a:gd name="connsiteX8" fmla="*/ 2463800 w 4029075"/>
              <a:gd name="connsiteY8" fmla="*/ 0 h 1492250"/>
              <a:gd name="connsiteX9" fmla="*/ 2635250 w 4029075"/>
              <a:gd name="connsiteY9" fmla="*/ 28575 h 1492250"/>
              <a:gd name="connsiteX10" fmla="*/ 2730500 w 4029075"/>
              <a:gd name="connsiteY10" fmla="*/ 57150 h 1492250"/>
              <a:gd name="connsiteX11" fmla="*/ 2844800 w 4029075"/>
              <a:gd name="connsiteY11" fmla="*/ 146050 h 1492250"/>
              <a:gd name="connsiteX12" fmla="*/ 2965450 w 4029075"/>
              <a:gd name="connsiteY12" fmla="*/ 234950 h 1492250"/>
              <a:gd name="connsiteX13" fmla="*/ 3079750 w 4029075"/>
              <a:gd name="connsiteY13" fmla="*/ 298450 h 1492250"/>
              <a:gd name="connsiteX14" fmla="*/ 3260725 w 4029075"/>
              <a:gd name="connsiteY14" fmla="*/ 377825 h 1492250"/>
              <a:gd name="connsiteX15" fmla="*/ 3622675 w 4029075"/>
              <a:gd name="connsiteY15" fmla="*/ 558800 h 1492250"/>
              <a:gd name="connsiteX16" fmla="*/ 3933825 w 4029075"/>
              <a:gd name="connsiteY16" fmla="*/ 885825 h 1492250"/>
              <a:gd name="connsiteX17" fmla="*/ 4029075 w 4029075"/>
              <a:gd name="connsiteY17" fmla="*/ 1016000 h 1492250"/>
              <a:gd name="connsiteX18" fmla="*/ 1949450 w 4029075"/>
              <a:gd name="connsiteY18" fmla="*/ 1254125 h 1492250"/>
              <a:gd name="connsiteX19" fmla="*/ 1927225 w 4029075"/>
              <a:gd name="connsiteY19" fmla="*/ 1368425 h 1492250"/>
              <a:gd name="connsiteX20" fmla="*/ 993775 w 4029075"/>
              <a:gd name="connsiteY20" fmla="*/ 1492250 h 1492250"/>
              <a:gd name="connsiteX21" fmla="*/ 965200 w 4029075"/>
              <a:gd name="connsiteY21" fmla="*/ 1374775 h 1492250"/>
              <a:gd name="connsiteX22" fmla="*/ 774700 w 4029075"/>
              <a:gd name="connsiteY22" fmla="*/ 1400175 h 1492250"/>
              <a:gd name="connsiteX23" fmla="*/ 687388 w 4029075"/>
              <a:gd name="connsiteY23" fmla="*/ 1355725 h 1492250"/>
              <a:gd name="connsiteX24" fmla="*/ 636588 w 4029075"/>
              <a:gd name="connsiteY24" fmla="*/ 1284287 h 1492250"/>
              <a:gd name="connsiteX25" fmla="*/ 571500 w 4029075"/>
              <a:gd name="connsiteY25" fmla="*/ 1171575 h 1492250"/>
              <a:gd name="connsiteX26" fmla="*/ 561975 w 4029075"/>
              <a:gd name="connsiteY26" fmla="*/ 1143000 h 1492250"/>
              <a:gd name="connsiteX27" fmla="*/ 273050 w 4029075"/>
              <a:gd name="connsiteY27" fmla="*/ 730250 h 1492250"/>
              <a:gd name="connsiteX28" fmla="*/ 98425 w 4029075"/>
              <a:gd name="connsiteY28" fmla="*/ 479425 h 1492250"/>
              <a:gd name="connsiteX29" fmla="*/ 6350 w 4029075"/>
              <a:gd name="connsiteY29" fmla="*/ 339725 h 1492250"/>
              <a:gd name="connsiteX30" fmla="*/ 0 w 4029075"/>
              <a:gd name="connsiteY30" fmla="*/ 279400 h 1492250"/>
              <a:gd name="connsiteX31" fmla="*/ 38100 w 4029075"/>
              <a:gd name="connsiteY31" fmla="*/ 231775 h 1492250"/>
              <a:gd name="connsiteX32" fmla="*/ 146050 w 4029075"/>
              <a:gd name="connsiteY32" fmla="*/ 184150 h 1492250"/>
              <a:gd name="connsiteX33" fmla="*/ 222250 w 4029075"/>
              <a:gd name="connsiteY33" fmla="*/ 149225 h 1492250"/>
              <a:gd name="connsiteX0" fmla="*/ 222250 w 4029075"/>
              <a:gd name="connsiteY0" fmla="*/ 149225 h 1492250"/>
              <a:gd name="connsiteX1" fmla="*/ 549275 w 4029075"/>
              <a:gd name="connsiteY1" fmla="*/ 269875 h 1492250"/>
              <a:gd name="connsiteX2" fmla="*/ 714375 w 4029075"/>
              <a:gd name="connsiteY2" fmla="*/ 225425 h 1492250"/>
              <a:gd name="connsiteX3" fmla="*/ 434975 w 4029075"/>
              <a:gd name="connsiteY3" fmla="*/ 114300 h 1492250"/>
              <a:gd name="connsiteX4" fmla="*/ 577850 w 4029075"/>
              <a:gd name="connsiteY4" fmla="*/ 85725 h 1492250"/>
              <a:gd name="connsiteX5" fmla="*/ 965200 w 4029075"/>
              <a:gd name="connsiteY5" fmla="*/ 73025 h 1492250"/>
              <a:gd name="connsiteX6" fmla="*/ 1711325 w 4029075"/>
              <a:gd name="connsiteY6" fmla="*/ 34925 h 1492250"/>
              <a:gd name="connsiteX7" fmla="*/ 2193925 w 4029075"/>
              <a:gd name="connsiteY7" fmla="*/ 12700 h 1492250"/>
              <a:gd name="connsiteX8" fmla="*/ 2463800 w 4029075"/>
              <a:gd name="connsiteY8" fmla="*/ 0 h 1492250"/>
              <a:gd name="connsiteX9" fmla="*/ 2635250 w 4029075"/>
              <a:gd name="connsiteY9" fmla="*/ 28575 h 1492250"/>
              <a:gd name="connsiteX10" fmla="*/ 2730500 w 4029075"/>
              <a:gd name="connsiteY10" fmla="*/ 57150 h 1492250"/>
              <a:gd name="connsiteX11" fmla="*/ 2844800 w 4029075"/>
              <a:gd name="connsiteY11" fmla="*/ 146050 h 1492250"/>
              <a:gd name="connsiteX12" fmla="*/ 2965450 w 4029075"/>
              <a:gd name="connsiteY12" fmla="*/ 234950 h 1492250"/>
              <a:gd name="connsiteX13" fmla="*/ 3079750 w 4029075"/>
              <a:gd name="connsiteY13" fmla="*/ 298450 h 1492250"/>
              <a:gd name="connsiteX14" fmla="*/ 3260725 w 4029075"/>
              <a:gd name="connsiteY14" fmla="*/ 377825 h 1492250"/>
              <a:gd name="connsiteX15" fmla="*/ 3622675 w 4029075"/>
              <a:gd name="connsiteY15" fmla="*/ 558800 h 1492250"/>
              <a:gd name="connsiteX16" fmla="*/ 3933825 w 4029075"/>
              <a:gd name="connsiteY16" fmla="*/ 885825 h 1492250"/>
              <a:gd name="connsiteX17" fmla="*/ 4029075 w 4029075"/>
              <a:gd name="connsiteY17" fmla="*/ 1016000 h 1492250"/>
              <a:gd name="connsiteX18" fmla="*/ 1949450 w 4029075"/>
              <a:gd name="connsiteY18" fmla="*/ 1254125 h 1492250"/>
              <a:gd name="connsiteX19" fmla="*/ 1927225 w 4029075"/>
              <a:gd name="connsiteY19" fmla="*/ 1368425 h 1492250"/>
              <a:gd name="connsiteX20" fmla="*/ 993775 w 4029075"/>
              <a:gd name="connsiteY20" fmla="*/ 1492250 h 1492250"/>
              <a:gd name="connsiteX21" fmla="*/ 965200 w 4029075"/>
              <a:gd name="connsiteY21" fmla="*/ 1374775 h 1492250"/>
              <a:gd name="connsiteX22" fmla="*/ 774700 w 4029075"/>
              <a:gd name="connsiteY22" fmla="*/ 1400175 h 1492250"/>
              <a:gd name="connsiteX23" fmla="*/ 687388 w 4029075"/>
              <a:gd name="connsiteY23" fmla="*/ 1355725 h 1492250"/>
              <a:gd name="connsiteX24" fmla="*/ 636588 w 4029075"/>
              <a:gd name="connsiteY24" fmla="*/ 1284287 h 1492250"/>
              <a:gd name="connsiteX25" fmla="*/ 514350 w 4029075"/>
              <a:gd name="connsiteY25" fmla="*/ 1195388 h 1492250"/>
              <a:gd name="connsiteX26" fmla="*/ 561975 w 4029075"/>
              <a:gd name="connsiteY26" fmla="*/ 1143000 h 1492250"/>
              <a:gd name="connsiteX27" fmla="*/ 273050 w 4029075"/>
              <a:gd name="connsiteY27" fmla="*/ 730250 h 1492250"/>
              <a:gd name="connsiteX28" fmla="*/ 98425 w 4029075"/>
              <a:gd name="connsiteY28" fmla="*/ 479425 h 1492250"/>
              <a:gd name="connsiteX29" fmla="*/ 6350 w 4029075"/>
              <a:gd name="connsiteY29" fmla="*/ 339725 h 1492250"/>
              <a:gd name="connsiteX30" fmla="*/ 0 w 4029075"/>
              <a:gd name="connsiteY30" fmla="*/ 279400 h 1492250"/>
              <a:gd name="connsiteX31" fmla="*/ 38100 w 4029075"/>
              <a:gd name="connsiteY31" fmla="*/ 231775 h 1492250"/>
              <a:gd name="connsiteX32" fmla="*/ 146050 w 4029075"/>
              <a:gd name="connsiteY32" fmla="*/ 184150 h 1492250"/>
              <a:gd name="connsiteX33" fmla="*/ 222250 w 4029075"/>
              <a:gd name="connsiteY33" fmla="*/ 149225 h 1492250"/>
              <a:gd name="connsiteX0" fmla="*/ 222250 w 4029075"/>
              <a:gd name="connsiteY0" fmla="*/ 149225 h 1492250"/>
              <a:gd name="connsiteX1" fmla="*/ 549275 w 4029075"/>
              <a:gd name="connsiteY1" fmla="*/ 269875 h 1492250"/>
              <a:gd name="connsiteX2" fmla="*/ 714375 w 4029075"/>
              <a:gd name="connsiteY2" fmla="*/ 225425 h 1492250"/>
              <a:gd name="connsiteX3" fmla="*/ 434975 w 4029075"/>
              <a:gd name="connsiteY3" fmla="*/ 114300 h 1492250"/>
              <a:gd name="connsiteX4" fmla="*/ 577850 w 4029075"/>
              <a:gd name="connsiteY4" fmla="*/ 85725 h 1492250"/>
              <a:gd name="connsiteX5" fmla="*/ 965200 w 4029075"/>
              <a:gd name="connsiteY5" fmla="*/ 73025 h 1492250"/>
              <a:gd name="connsiteX6" fmla="*/ 1711325 w 4029075"/>
              <a:gd name="connsiteY6" fmla="*/ 34925 h 1492250"/>
              <a:gd name="connsiteX7" fmla="*/ 2193925 w 4029075"/>
              <a:gd name="connsiteY7" fmla="*/ 12700 h 1492250"/>
              <a:gd name="connsiteX8" fmla="*/ 2463800 w 4029075"/>
              <a:gd name="connsiteY8" fmla="*/ 0 h 1492250"/>
              <a:gd name="connsiteX9" fmla="*/ 2635250 w 4029075"/>
              <a:gd name="connsiteY9" fmla="*/ 28575 h 1492250"/>
              <a:gd name="connsiteX10" fmla="*/ 2730500 w 4029075"/>
              <a:gd name="connsiteY10" fmla="*/ 57150 h 1492250"/>
              <a:gd name="connsiteX11" fmla="*/ 2844800 w 4029075"/>
              <a:gd name="connsiteY11" fmla="*/ 146050 h 1492250"/>
              <a:gd name="connsiteX12" fmla="*/ 2965450 w 4029075"/>
              <a:gd name="connsiteY12" fmla="*/ 234950 h 1492250"/>
              <a:gd name="connsiteX13" fmla="*/ 3079750 w 4029075"/>
              <a:gd name="connsiteY13" fmla="*/ 298450 h 1492250"/>
              <a:gd name="connsiteX14" fmla="*/ 3260725 w 4029075"/>
              <a:gd name="connsiteY14" fmla="*/ 377825 h 1492250"/>
              <a:gd name="connsiteX15" fmla="*/ 3622675 w 4029075"/>
              <a:gd name="connsiteY15" fmla="*/ 558800 h 1492250"/>
              <a:gd name="connsiteX16" fmla="*/ 3933825 w 4029075"/>
              <a:gd name="connsiteY16" fmla="*/ 885825 h 1492250"/>
              <a:gd name="connsiteX17" fmla="*/ 4029075 w 4029075"/>
              <a:gd name="connsiteY17" fmla="*/ 1016000 h 1492250"/>
              <a:gd name="connsiteX18" fmla="*/ 1949450 w 4029075"/>
              <a:gd name="connsiteY18" fmla="*/ 1254125 h 1492250"/>
              <a:gd name="connsiteX19" fmla="*/ 1927225 w 4029075"/>
              <a:gd name="connsiteY19" fmla="*/ 1368425 h 1492250"/>
              <a:gd name="connsiteX20" fmla="*/ 993775 w 4029075"/>
              <a:gd name="connsiteY20" fmla="*/ 1492250 h 1492250"/>
              <a:gd name="connsiteX21" fmla="*/ 965200 w 4029075"/>
              <a:gd name="connsiteY21" fmla="*/ 1374775 h 1492250"/>
              <a:gd name="connsiteX22" fmla="*/ 774700 w 4029075"/>
              <a:gd name="connsiteY22" fmla="*/ 1400175 h 1492250"/>
              <a:gd name="connsiteX23" fmla="*/ 687388 w 4029075"/>
              <a:gd name="connsiteY23" fmla="*/ 1355725 h 1492250"/>
              <a:gd name="connsiteX24" fmla="*/ 636588 w 4029075"/>
              <a:gd name="connsiteY24" fmla="*/ 1284287 h 1492250"/>
              <a:gd name="connsiteX25" fmla="*/ 514350 w 4029075"/>
              <a:gd name="connsiteY25" fmla="*/ 1195388 h 1492250"/>
              <a:gd name="connsiteX26" fmla="*/ 452437 w 4029075"/>
              <a:gd name="connsiteY26" fmla="*/ 1109663 h 1492250"/>
              <a:gd name="connsiteX27" fmla="*/ 273050 w 4029075"/>
              <a:gd name="connsiteY27" fmla="*/ 730250 h 1492250"/>
              <a:gd name="connsiteX28" fmla="*/ 98425 w 4029075"/>
              <a:gd name="connsiteY28" fmla="*/ 479425 h 1492250"/>
              <a:gd name="connsiteX29" fmla="*/ 6350 w 4029075"/>
              <a:gd name="connsiteY29" fmla="*/ 339725 h 1492250"/>
              <a:gd name="connsiteX30" fmla="*/ 0 w 4029075"/>
              <a:gd name="connsiteY30" fmla="*/ 279400 h 1492250"/>
              <a:gd name="connsiteX31" fmla="*/ 38100 w 4029075"/>
              <a:gd name="connsiteY31" fmla="*/ 231775 h 1492250"/>
              <a:gd name="connsiteX32" fmla="*/ 146050 w 4029075"/>
              <a:gd name="connsiteY32" fmla="*/ 184150 h 1492250"/>
              <a:gd name="connsiteX33" fmla="*/ 222250 w 4029075"/>
              <a:gd name="connsiteY33" fmla="*/ 149225 h 1492250"/>
              <a:gd name="connsiteX0" fmla="*/ 222250 w 4029075"/>
              <a:gd name="connsiteY0" fmla="*/ 149225 h 1492250"/>
              <a:gd name="connsiteX1" fmla="*/ 549275 w 4029075"/>
              <a:gd name="connsiteY1" fmla="*/ 269875 h 1492250"/>
              <a:gd name="connsiteX2" fmla="*/ 714375 w 4029075"/>
              <a:gd name="connsiteY2" fmla="*/ 225425 h 1492250"/>
              <a:gd name="connsiteX3" fmla="*/ 434975 w 4029075"/>
              <a:gd name="connsiteY3" fmla="*/ 114300 h 1492250"/>
              <a:gd name="connsiteX4" fmla="*/ 577850 w 4029075"/>
              <a:gd name="connsiteY4" fmla="*/ 85725 h 1492250"/>
              <a:gd name="connsiteX5" fmla="*/ 965200 w 4029075"/>
              <a:gd name="connsiteY5" fmla="*/ 73025 h 1492250"/>
              <a:gd name="connsiteX6" fmla="*/ 1711325 w 4029075"/>
              <a:gd name="connsiteY6" fmla="*/ 34925 h 1492250"/>
              <a:gd name="connsiteX7" fmla="*/ 2193925 w 4029075"/>
              <a:gd name="connsiteY7" fmla="*/ 12700 h 1492250"/>
              <a:gd name="connsiteX8" fmla="*/ 2463800 w 4029075"/>
              <a:gd name="connsiteY8" fmla="*/ 0 h 1492250"/>
              <a:gd name="connsiteX9" fmla="*/ 2635250 w 4029075"/>
              <a:gd name="connsiteY9" fmla="*/ 28575 h 1492250"/>
              <a:gd name="connsiteX10" fmla="*/ 2730500 w 4029075"/>
              <a:gd name="connsiteY10" fmla="*/ 57150 h 1492250"/>
              <a:gd name="connsiteX11" fmla="*/ 2844800 w 4029075"/>
              <a:gd name="connsiteY11" fmla="*/ 146050 h 1492250"/>
              <a:gd name="connsiteX12" fmla="*/ 2965450 w 4029075"/>
              <a:gd name="connsiteY12" fmla="*/ 234950 h 1492250"/>
              <a:gd name="connsiteX13" fmla="*/ 3079750 w 4029075"/>
              <a:gd name="connsiteY13" fmla="*/ 298450 h 1492250"/>
              <a:gd name="connsiteX14" fmla="*/ 3260725 w 4029075"/>
              <a:gd name="connsiteY14" fmla="*/ 377825 h 1492250"/>
              <a:gd name="connsiteX15" fmla="*/ 3622675 w 4029075"/>
              <a:gd name="connsiteY15" fmla="*/ 558800 h 1492250"/>
              <a:gd name="connsiteX16" fmla="*/ 3933825 w 4029075"/>
              <a:gd name="connsiteY16" fmla="*/ 885825 h 1492250"/>
              <a:gd name="connsiteX17" fmla="*/ 4029075 w 4029075"/>
              <a:gd name="connsiteY17" fmla="*/ 1016000 h 1492250"/>
              <a:gd name="connsiteX18" fmla="*/ 1949450 w 4029075"/>
              <a:gd name="connsiteY18" fmla="*/ 1254125 h 1492250"/>
              <a:gd name="connsiteX19" fmla="*/ 1927225 w 4029075"/>
              <a:gd name="connsiteY19" fmla="*/ 1368425 h 1492250"/>
              <a:gd name="connsiteX20" fmla="*/ 993775 w 4029075"/>
              <a:gd name="connsiteY20" fmla="*/ 1492250 h 1492250"/>
              <a:gd name="connsiteX21" fmla="*/ 965200 w 4029075"/>
              <a:gd name="connsiteY21" fmla="*/ 1374775 h 1492250"/>
              <a:gd name="connsiteX22" fmla="*/ 774700 w 4029075"/>
              <a:gd name="connsiteY22" fmla="*/ 1400175 h 1492250"/>
              <a:gd name="connsiteX23" fmla="*/ 687388 w 4029075"/>
              <a:gd name="connsiteY23" fmla="*/ 1355725 h 1492250"/>
              <a:gd name="connsiteX24" fmla="*/ 636588 w 4029075"/>
              <a:gd name="connsiteY24" fmla="*/ 1284287 h 1492250"/>
              <a:gd name="connsiteX25" fmla="*/ 514350 w 4029075"/>
              <a:gd name="connsiteY25" fmla="*/ 1195388 h 1492250"/>
              <a:gd name="connsiteX26" fmla="*/ 452437 w 4029075"/>
              <a:gd name="connsiteY26" fmla="*/ 1109663 h 1492250"/>
              <a:gd name="connsiteX27" fmla="*/ 220662 w 4029075"/>
              <a:gd name="connsiteY27" fmla="*/ 735013 h 1492250"/>
              <a:gd name="connsiteX28" fmla="*/ 98425 w 4029075"/>
              <a:gd name="connsiteY28" fmla="*/ 479425 h 1492250"/>
              <a:gd name="connsiteX29" fmla="*/ 6350 w 4029075"/>
              <a:gd name="connsiteY29" fmla="*/ 339725 h 1492250"/>
              <a:gd name="connsiteX30" fmla="*/ 0 w 4029075"/>
              <a:gd name="connsiteY30" fmla="*/ 279400 h 1492250"/>
              <a:gd name="connsiteX31" fmla="*/ 38100 w 4029075"/>
              <a:gd name="connsiteY31" fmla="*/ 231775 h 1492250"/>
              <a:gd name="connsiteX32" fmla="*/ 146050 w 4029075"/>
              <a:gd name="connsiteY32" fmla="*/ 184150 h 1492250"/>
              <a:gd name="connsiteX33" fmla="*/ 222250 w 4029075"/>
              <a:gd name="connsiteY33" fmla="*/ 149225 h 1492250"/>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687388 w 4029075"/>
              <a:gd name="connsiteY23" fmla="*/ 1355725 h 1463675"/>
              <a:gd name="connsiteX24" fmla="*/ 636588 w 4029075"/>
              <a:gd name="connsiteY24" fmla="*/ 1284287 h 1463675"/>
              <a:gd name="connsiteX25" fmla="*/ 514350 w 4029075"/>
              <a:gd name="connsiteY25" fmla="*/ 1195388 h 1463675"/>
              <a:gd name="connsiteX26" fmla="*/ 452437 w 4029075"/>
              <a:gd name="connsiteY26" fmla="*/ 1109663 h 1463675"/>
              <a:gd name="connsiteX27" fmla="*/ 220662 w 4029075"/>
              <a:gd name="connsiteY27" fmla="*/ 735013 h 1463675"/>
              <a:gd name="connsiteX28" fmla="*/ 98425 w 4029075"/>
              <a:gd name="connsiteY28" fmla="*/ 479425 h 1463675"/>
              <a:gd name="connsiteX29" fmla="*/ 6350 w 4029075"/>
              <a:gd name="connsiteY29" fmla="*/ 339725 h 1463675"/>
              <a:gd name="connsiteX30" fmla="*/ 0 w 4029075"/>
              <a:gd name="connsiteY30" fmla="*/ 279400 h 1463675"/>
              <a:gd name="connsiteX31" fmla="*/ 38100 w 4029075"/>
              <a:gd name="connsiteY31" fmla="*/ 231775 h 1463675"/>
              <a:gd name="connsiteX32" fmla="*/ 146050 w 4029075"/>
              <a:gd name="connsiteY32" fmla="*/ 184150 h 1463675"/>
              <a:gd name="connsiteX33" fmla="*/ 222250 w 4029075"/>
              <a:gd name="connsiteY33"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687388 w 4029075"/>
              <a:gd name="connsiteY23" fmla="*/ 1355725 h 1463675"/>
              <a:gd name="connsiteX24" fmla="*/ 636588 w 4029075"/>
              <a:gd name="connsiteY24" fmla="*/ 1284287 h 1463675"/>
              <a:gd name="connsiteX25" fmla="*/ 514350 w 4029075"/>
              <a:gd name="connsiteY25" fmla="*/ 1195388 h 1463675"/>
              <a:gd name="connsiteX26" fmla="*/ 452437 w 4029075"/>
              <a:gd name="connsiteY26" fmla="*/ 1109663 h 1463675"/>
              <a:gd name="connsiteX27" fmla="*/ 271462 w 4029075"/>
              <a:gd name="connsiteY27" fmla="*/ 735013 h 1463675"/>
              <a:gd name="connsiteX28" fmla="*/ 98425 w 4029075"/>
              <a:gd name="connsiteY28" fmla="*/ 479425 h 1463675"/>
              <a:gd name="connsiteX29" fmla="*/ 6350 w 4029075"/>
              <a:gd name="connsiteY29" fmla="*/ 339725 h 1463675"/>
              <a:gd name="connsiteX30" fmla="*/ 0 w 4029075"/>
              <a:gd name="connsiteY30" fmla="*/ 279400 h 1463675"/>
              <a:gd name="connsiteX31" fmla="*/ 38100 w 4029075"/>
              <a:gd name="connsiteY31" fmla="*/ 231775 h 1463675"/>
              <a:gd name="connsiteX32" fmla="*/ 146050 w 4029075"/>
              <a:gd name="connsiteY32" fmla="*/ 184150 h 1463675"/>
              <a:gd name="connsiteX33" fmla="*/ 222250 w 4029075"/>
              <a:gd name="connsiteY33"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687388 w 4029075"/>
              <a:gd name="connsiteY23" fmla="*/ 1355725 h 1463675"/>
              <a:gd name="connsiteX24" fmla="*/ 636588 w 4029075"/>
              <a:gd name="connsiteY24" fmla="*/ 1284287 h 1463675"/>
              <a:gd name="connsiteX25" fmla="*/ 514350 w 4029075"/>
              <a:gd name="connsiteY25" fmla="*/ 1195388 h 1463675"/>
              <a:gd name="connsiteX26" fmla="*/ 452437 w 4029075"/>
              <a:gd name="connsiteY26" fmla="*/ 1109663 h 1463675"/>
              <a:gd name="connsiteX27" fmla="*/ 271462 w 4029075"/>
              <a:gd name="connsiteY27" fmla="*/ 735013 h 1463675"/>
              <a:gd name="connsiteX28" fmla="*/ 98425 w 4029075"/>
              <a:gd name="connsiteY28" fmla="*/ 479425 h 1463675"/>
              <a:gd name="connsiteX29" fmla="*/ 6350 w 4029075"/>
              <a:gd name="connsiteY29" fmla="*/ 339725 h 1463675"/>
              <a:gd name="connsiteX30" fmla="*/ 0 w 4029075"/>
              <a:gd name="connsiteY30" fmla="*/ 279400 h 1463675"/>
              <a:gd name="connsiteX31" fmla="*/ 38100 w 4029075"/>
              <a:gd name="connsiteY31" fmla="*/ 231775 h 1463675"/>
              <a:gd name="connsiteX32" fmla="*/ 146050 w 4029075"/>
              <a:gd name="connsiteY32" fmla="*/ 184150 h 1463675"/>
              <a:gd name="connsiteX33" fmla="*/ 222250 w 4029075"/>
              <a:gd name="connsiteY33"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687388 w 4029075"/>
              <a:gd name="connsiteY23" fmla="*/ 1355725 h 1463675"/>
              <a:gd name="connsiteX24" fmla="*/ 636588 w 4029075"/>
              <a:gd name="connsiteY24" fmla="*/ 1284287 h 1463675"/>
              <a:gd name="connsiteX25" fmla="*/ 514350 w 4029075"/>
              <a:gd name="connsiteY25" fmla="*/ 1195388 h 1463675"/>
              <a:gd name="connsiteX26" fmla="*/ 522287 w 4029075"/>
              <a:gd name="connsiteY26" fmla="*/ 1128713 h 1463675"/>
              <a:gd name="connsiteX27" fmla="*/ 271462 w 4029075"/>
              <a:gd name="connsiteY27" fmla="*/ 735013 h 1463675"/>
              <a:gd name="connsiteX28" fmla="*/ 98425 w 4029075"/>
              <a:gd name="connsiteY28" fmla="*/ 479425 h 1463675"/>
              <a:gd name="connsiteX29" fmla="*/ 6350 w 4029075"/>
              <a:gd name="connsiteY29" fmla="*/ 339725 h 1463675"/>
              <a:gd name="connsiteX30" fmla="*/ 0 w 4029075"/>
              <a:gd name="connsiteY30" fmla="*/ 279400 h 1463675"/>
              <a:gd name="connsiteX31" fmla="*/ 38100 w 4029075"/>
              <a:gd name="connsiteY31" fmla="*/ 231775 h 1463675"/>
              <a:gd name="connsiteX32" fmla="*/ 146050 w 4029075"/>
              <a:gd name="connsiteY32" fmla="*/ 184150 h 1463675"/>
              <a:gd name="connsiteX33" fmla="*/ 222250 w 4029075"/>
              <a:gd name="connsiteY33"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687388 w 4029075"/>
              <a:gd name="connsiteY23" fmla="*/ 1355725 h 1463675"/>
              <a:gd name="connsiteX24" fmla="*/ 636588 w 4029075"/>
              <a:gd name="connsiteY24" fmla="*/ 1284287 h 1463675"/>
              <a:gd name="connsiteX25" fmla="*/ 619125 w 4029075"/>
              <a:gd name="connsiteY25" fmla="*/ 1247776 h 1463675"/>
              <a:gd name="connsiteX26" fmla="*/ 514350 w 4029075"/>
              <a:gd name="connsiteY26" fmla="*/ 1195388 h 1463675"/>
              <a:gd name="connsiteX27" fmla="*/ 522287 w 4029075"/>
              <a:gd name="connsiteY27" fmla="*/ 1128713 h 1463675"/>
              <a:gd name="connsiteX28" fmla="*/ 271462 w 4029075"/>
              <a:gd name="connsiteY28" fmla="*/ 735013 h 1463675"/>
              <a:gd name="connsiteX29" fmla="*/ 98425 w 4029075"/>
              <a:gd name="connsiteY29" fmla="*/ 479425 h 1463675"/>
              <a:gd name="connsiteX30" fmla="*/ 6350 w 4029075"/>
              <a:gd name="connsiteY30" fmla="*/ 339725 h 1463675"/>
              <a:gd name="connsiteX31" fmla="*/ 0 w 4029075"/>
              <a:gd name="connsiteY31" fmla="*/ 279400 h 1463675"/>
              <a:gd name="connsiteX32" fmla="*/ 38100 w 4029075"/>
              <a:gd name="connsiteY32" fmla="*/ 231775 h 1463675"/>
              <a:gd name="connsiteX33" fmla="*/ 146050 w 4029075"/>
              <a:gd name="connsiteY33" fmla="*/ 184150 h 1463675"/>
              <a:gd name="connsiteX34" fmla="*/ 222250 w 4029075"/>
              <a:gd name="connsiteY34"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687388 w 4029075"/>
              <a:gd name="connsiteY23" fmla="*/ 1355725 h 1463675"/>
              <a:gd name="connsiteX24" fmla="*/ 636588 w 4029075"/>
              <a:gd name="connsiteY24" fmla="*/ 1284287 h 1463675"/>
              <a:gd name="connsiteX25" fmla="*/ 619125 w 4029075"/>
              <a:gd name="connsiteY25" fmla="*/ 1247776 h 1463675"/>
              <a:gd name="connsiteX26" fmla="*/ 590550 w 4029075"/>
              <a:gd name="connsiteY26" fmla="*/ 1201738 h 1463675"/>
              <a:gd name="connsiteX27" fmla="*/ 522287 w 4029075"/>
              <a:gd name="connsiteY27" fmla="*/ 1128713 h 1463675"/>
              <a:gd name="connsiteX28" fmla="*/ 271462 w 4029075"/>
              <a:gd name="connsiteY28" fmla="*/ 735013 h 1463675"/>
              <a:gd name="connsiteX29" fmla="*/ 98425 w 4029075"/>
              <a:gd name="connsiteY29" fmla="*/ 479425 h 1463675"/>
              <a:gd name="connsiteX30" fmla="*/ 6350 w 4029075"/>
              <a:gd name="connsiteY30" fmla="*/ 339725 h 1463675"/>
              <a:gd name="connsiteX31" fmla="*/ 0 w 4029075"/>
              <a:gd name="connsiteY31" fmla="*/ 279400 h 1463675"/>
              <a:gd name="connsiteX32" fmla="*/ 38100 w 4029075"/>
              <a:gd name="connsiteY32" fmla="*/ 231775 h 1463675"/>
              <a:gd name="connsiteX33" fmla="*/ 146050 w 4029075"/>
              <a:gd name="connsiteY33" fmla="*/ 184150 h 1463675"/>
              <a:gd name="connsiteX34" fmla="*/ 222250 w 4029075"/>
              <a:gd name="connsiteY34"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687388 w 4029075"/>
              <a:gd name="connsiteY23" fmla="*/ 1355725 h 1463675"/>
              <a:gd name="connsiteX24" fmla="*/ 657225 w 4029075"/>
              <a:gd name="connsiteY24" fmla="*/ 1311276 h 1463675"/>
              <a:gd name="connsiteX25" fmla="*/ 636588 w 4029075"/>
              <a:gd name="connsiteY25" fmla="*/ 1284287 h 1463675"/>
              <a:gd name="connsiteX26" fmla="*/ 619125 w 4029075"/>
              <a:gd name="connsiteY26" fmla="*/ 1247776 h 1463675"/>
              <a:gd name="connsiteX27" fmla="*/ 590550 w 4029075"/>
              <a:gd name="connsiteY27" fmla="*/ 1201738 h 1463675"/>
              <a:gd name="connsiteX28" fmla="*/ 522287 w 4029075"/>
              <a:gd name="connsiteY28" fmla="*/ 1128713 h 1463675"/>
              <a:gd name="connsiteX29" fmla="*/ 271462 w 4029075"/>
              <a:gd name="connsiteY29" fmla="*/ 735013 h 1463675"/>
              <a:gd name="connsiteX30" fmla="*/ 98425 w 4029075"/>
              <a:gd name="connsiteY30" fmla="*/ 479425 h 1463675"/>
              <a:gd name="connsiteX31" fmla="*/ 6350 w 4029075"/>
              <a:gd name="connsiteY31" fmla="*/ 339725 h 1463675"/>
              <a:gd name="connsiteX32" fmla="*/ 0 w 4029075"/>
              <a:gd name="connsiteY32" fmla="*/ 279400 h 1463675"/>
              <a:gd name="connsiteX33" fmla="*/ 38100 w 4029075"/>
              <a:gd name="connsiteY33" fmla="*/ 231775 h 1463675"/>
              <a:gd name="connsiteX34" fmla="*/ 146050 w 4029075"/>
              <a:gd name="connsiteY34" fmla="*/ 184150 h 1463675"/>
              <a:gd name="connsiteX35" fmla="*/ 222250 w 4029075"/>
              <a:gd name="connsiteY35"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720725 w 4029075"/>
              <a:gd name="connsiteY23" fmla="*/ 1368426 h 1463675"/>
              <a:gd name="connsiteX24" fmla="*/ 687388 w 4029075"/>
              <a:gd name="connsiteY24" fmla="*/ 1355725 h 1463675"/>
              <a:gd name="connsiteX25" fmla="*/ 657225 w 4029075"/>
              <a:gd name="connsiteY25" fmla="*/ 1311276 h 1463675"/>
              <a:gd name="connsiteX26" fmla="*/ 636588 w 4029075"/>
              <a:gd name="connsiteY26" fmla="*/ 1284287 h 1463675"/>
              <a:gd name="connsiteX27" fmla="*/ 619125 w 4029075"/>
              <a:gd name="connsiteY27" fmla="*/ 1247776 h 1463675"/>
              <a:gd name="connsiteX28" fmla="*/ 590550 w 4029075"/>
              <a:gd name="connsiteY28" fmla="*/ 1201738 h 1463675"/>
              <a:gd name="connsiteX29" fmla="*/ 522287 w 4029075"/>
              <a:gd name="connsiteY29" fmla="*/ 1128713 h 1463675"/>
              <a:gd name="connsiteX30" fmla="*/ 271462 w 4029075"/>
              <a:gd name="connsiteY30" fmla="*/ 735013 h 1463675"/>
              <a:gd name="connsiteX31" fmla="*/ 98425 w 4029075"/>
              <a:gd name="connsiteY31" fmla="*/ 479425 h 1463675"/>
              <a:gd name="connsiteX32" fmla="*/ 6350 w 4029075"/>
              <a:gd name="connsiteY32" fmla="*/ 339725 h 1463675"/>
              <a:gd name="connsiteX33" fmla="*/ 0 w 4029075"/>
              <a:gd name="connsiteY33" fmla="*/ 279400 h 1463675"/>
              <a:gd name="connsiteX34" fmla="*/ 38100 w 4029075"/>
              <a:gd name="connsiteY34" fmla="*/ 231775 h 1463675"/>
              <a:gd name="connsiteX35" fmla="*/ 146050 w 4029075"/>
              <a:gd name="connsiteY35" fmla="*/ 184150 h 1463675"/>
              <a:gd name="connsiteX36" fmla="*/ 222250 w 4029075"/>
              <a:gd name="connsiteY36"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720725 w 4029075"/>
              <a:gd name="connsiteY23" fmla="*/ 1368426 h 1463675"/>
              <a:gd name="connsiteX24" fmla="*/ 687388 w 4029075"/>
              <a:gd name="connsiteY24" fmla="*/ 1355725 h 1463675"/>
              <a:gd name="connsiteX25" fmla="*/ 657225 w 4029075"/>
              <a:gd name="connsiteY25" fmla="*/ 1311276 h 1463675"/>
              <a:gd name="connsiteX26" fmla="*/ 636588 w 4029075"/>
              <a:gd name="connsiteY26" fmla="*/ 1284287 h 1463675"/>
              <a:gd name="connsiteX27" fmla="*/ 619125 w 4029075"/>
              <a:gd name="connsiteY27" fmla="*/ 1247776 h 1463675"/>
              <a:gd name="connsiteX28" fmla="*/ 590550 w 4029075"/>
              <a:gd name="connsiteY28" fmla="*/ 1201738 h 1463675"/>
              <a:gd name="connsiteX29" fmla="*/ 555625 w 4029075"/>
              <a:gd name="connsiteY29" fmla="*/ 1139826 h 1463675"/>
              <a:gd name="connsiteX30" fmla="*/ 522287 w 4029075"/>
              <a:gd name="connsiteY30" fmla="*/ 1128713 h 1463675"/>
              <a:gd name="connsiteX31" fmla="*/ 271462 w 4029075"/>
              <a:gd name="connsiteY31" fmla="*/ 735013 h 1463675"/>
              <a:gd name="connsiteX32" fmla="*/ 98425 w 4029075"/>
              <a:gd name="connsiteY32" fmla="*/ 479425 h 1463675"/>
              <a:gd name="connsiteX33" fmla="*/ 6350 w 4029075"/>
              <a:gd name="connsiteY33" fmla="*/ 339725 h 1463675"/>
              <a:gd name="connsiteX34" fmla="*/ 0 w 4029075"/>
              <a:gd name="connsiteY34" fmla="*/ 279400 h 1463675"/>
              <a:gd name="connsiteX35" fmla="*/ 38100 w 4029075"/>
              <a:gd name="connsiteY35" fmla="*/ 231775 h 1463675"/>
              <a:gd name="connsiteX36" fmla="*/ 146050 w 4029075"/>
              <a:gd name="connsiteY36" fmla="*/ 184150 h 1463675"/>
              <a:gd name="connsiteX37" fmla="*/ 222250 w 4029075"/>
              <a:gd name="connsiteY37"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720725 w 4029075"/>
              <a:gd name="connsiteY23" fmla="*/ 1368426 h 1463675"/>
              <a:gd name="connsiteX24" fmla="*/ 687388 w 4029075"/>
              <a:gd name="connsiteY24" fmla="*/ 1355725 h 1463675"/>
              <a:gd name="connsiteX25" fmla="*/ 657225 w 4029075"/>
              <a:gd name="connsiteY25" fmla="*/ 1311276 h 1463675"/>
              <a:gd name="connsiteX26" fmla="*/ 636588 w 4029075"/>
              <a:gd name="connsiteY26" fmla="*/ 1284287 h 1463675"/>
              <a:gd name="connsiteX27" fmla="*/ 619125 w 4029075"/>
              <a:gd name="connsiteY27" fmla="*/ 1247776 h 1463675"/>
              <a:gd name="connsiteX28" fmla="*/ 590550 w 4029075"/>
              <a:gd name="connsiteY28" fmla="*/ 1201738 h 1463675"/>
              <a:gd name="connsiteX29" fmla="*/ 555625 w 4029075"/>
              <a:gd name="connsiteY29" fmla="*/ 1139826 h 1463675"/>
              <a:gd name="connsiteX30" fmla="*/ 527050 w 4029075"/>
              <a:gd name="connsiteY30" fmla="*/ 1131095 h 1463675"/>
              <a:gd name="connsiteX31" fmla="*/ 271462 w 4029075"/>
              <a:gd name="connsiteY31" fmla="*/ 735013 h 1463675"/>
              <a:gd name="connsiteX32" fmla="*/ 98425 w 4029075"/>
              <a:gd name="connsiteY32" fmla="*/ 479425 h 1463675"/>
              <a:gd name="connsiteX33" fmla="*/ 6350 w 4029075"/>
              <a:gd name="connsiteY33" fmla="*/ 339725 h 1463675"/>
              <a:gd name="connsiteX34" fmla="*/ 0 w 4029075"/>
              <a:gd name="connsiteY34" fmla="*/ 279400 h 1463675"/>
              <a:gd name="connsiteX35" fmla="*/ 38100 w 4029075"/>
              <a:gd name="connsiteY35" fmla="*/ 231775 h 1463675"/>
              <a:gd name="connsiteX36" fmla="*/ 146050 w 4029075"/>
              <a:gd name="connsiteY36" fmla="*/ 184150 h 1463675"/>
              <a:gd name="connsiteX37" fmla="*/ 222250 w 4029075"/>
              <a:gd name="connsiteY37"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720725 w 4029075"/>
              <a:gd name="connsiteY23" fmla="*/ 1368426 h 1463675"/>
              <a:gd name="connsiteX24" fmla="*/ 687388 w 4029075"/>
              <a:gd name="connsiteY24" fmla="*/ 1355725 h 1463675"/>
              <a:gd name="connsiteX25" fmla="*/ 657225 w 4029075"/>
              <a:gd name="connsiteY25" fmla="*/ 1311276 h 1463675"/>
              <a:gd name="connsiteX26" fmla="*/ 636588 w 4029075"/>
              <a:gd name="connsiteY26" fmla="*/ 1284287 h 1463675"/>
              <a:gd name="connsiteX27" fmla="*/ 619125 w 4029075"/>
              <a:gd name="connsiteY27" fmla="*/ 1247776 h 1463675"/>
              <a:gd name="connsiteX28" fmla="*/ 550069 w 4029075"/>
              <a:gd name="connsiteY28" fmla="*/ 1144588 h 1463675"/>
              <a:gd name="connsiteX29" fmla="*/ 555625 w 4029075"/>
              <a:gd name="connsiteY29" fmla="*/ 1139826 h 1463675"/>
              <a:gd name="connsiteX30" fmla="*/ 527050 w 4029075"/>
              <a:gd name="connsiteY30" fmla="*/ 1131095 h 1463675"/>
              <a:gd name="connsiteX31" fmla="*/ 271462 w 4029075"/>
              <a:gd name="connsiteY31" fmla="*/ 735013 h 1463675"/>
              <a:gd name="connsiteX32" fmla="*/ 98425 w 4029075"/>
              <a:gd name="connsiteY32" fmla="*/ 479425 h 1463675"/>
              <a:gd name="connsiteX33" fmla="*/ 6350 w 4029075"/>
              <a:gd name="connsiteY33" fmla="*/ 339725 h 1463675"/>
              <a:gd name="connsiteX34" fmla="*/ 0 w 4029075"/>
              <a:gd name="connsiteY34" fmla="*/ 279400 h 1463675"/>
              <a:gd name="connsiteX35" fmla="*/ 38100 w 4029075"/>
              <a:gd name="connsiteY35" fmla="*/ 231775 h 1463675"/>
              <a:gd name="connsiteX36" fmla="*/ 146050 w 4029075"/>
              <a:gd name="connsiteY36" fmla="*/ 184150 h 1463675"/>
              <a:gd name="connsiteX37" fmla="*/ 222250 w 4029075"/>
              <a:gd name="connsiteY37"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720725 w 4029075"/>
              <a:gd name="connsiteY23" fmla="*/ 1368426 h 1463675"/>
              <a:gd name="connsiteX24" fmla="*/ 687388 w 4029075"/>
              <a:gd name="connsiteY24" fmla="*/ 1355725 h 1463675"/>
              <a:gd name="connsiteX25" fmla="*/ 657225 w 4029075"/>
              <a:gd name="connsiteY25" fmla="*/ 1311276 h 1463675"/>
              <a:gd name="connsiteX26" fmla="*/ 672307 w 4029075"/>
              <a:gd name="connsiteY26" fmla="*/ 1308100 h 1463675"/>
              <a:gd name="connsiteX27" fmla="*/ 619125 w 4029075"/>
              <a:gd name="connsiteY27" fmla="*/ 1247776 h 1463675"/>
              <a:gd name="connsiteX28" fmla="*/ 550069 w 4029075"/>
              <a:gd name="connsiteY28" fmla="*/ 1144588 h 1463675"/>
              <a:gd name="connsiteX29" fmla="*/ 555625 w 4029075"/>
              <a:gd name="connsiteY29" fmla="*/ 1139826 h 1463675"/>
              <a:gd name="connsiteX30" fmla="*/ 527050 w 4029075"/>
              <a:gd name="connsiteY30" fmla="*/ 1131095 h 1463675"/>
              <a:gd name="connsiteX31" fmla="*/ 271462 w 4029075"/>
              <a:gd name="connsiteY31" fmla="*/ 735013 h 1463675"/>
              <a:gd name="connsiteX32" fmla="*/ 98425 w 4029075"/>
              <a:gd name="connsiteY32" fmla="*/ 479425 h 1463675"/>
              <a:gd name="connsiteX33" fmla="*/ 6350 w 4029075"/>
              <a:gd name="connsiteY33" fmla="*/ 339725 h 1463675"/>
              <a:gd name="connsiteX34" fmla="*/ 0 w 4029075"/>
              <a:gd name="connsiteY34" fmla="*/ 279400 h 1463675"/>
              <a:gd name="connsiteX35" fmla="*/ 38100 w 4029075"/>
              <a:gd name="connsiteY35" fmla="*/ 231775 h 1463675"/>
              <a:gd name="connsiteX36" fmla="*/ 146050 w 4029075"/>
              <a:gd name="connsiteY36" fmla="*/ 184150 h 1463675"/>
              <a:gd name="connsiteX37" fmla="*/ 222250 w 4029075"/>
              <a:gd name="connsiteY37"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720725 w 4029075"/>
              <a:gd name="connsiteY23" fmla="*/ 1368426 h 1463675"/>
              <a:gd name="connsiteX24" fmla="*/ 704057 w 4029075"/>
              <a:gd name="connsiteY24" fmla="*/ 1370012 h 1463675"/>
              <a:gd name="connsiteX25" fmla="*/ 657225 w 4029075"/>
              <a:gd name="connsiteY25" fmla="*/ 1311276 h 1463675"/>
              <a:gd name="connsiteX26" fmla="*/ 672307 w 4029075"/>
              <a:gd name="connsiteY26" fmla="*/ 1308100 h 1463675"/>
              <a:gd name="connsiteX27" fmla="*/ 619125 w 4029075"/>
              <a:gd name="connsiteY27" fmla="*/ 1247776 h 1463675"/>
              <a:gd name="connsiteX28" fmla="*/ 550069 w 4029075"/>
              <a:gd name="connsiteY28" fmla="*/ 1144588 h 1463675"/>
              <a:gd name="connsiteX29" fmla="*/ 555625 w 4029075"/>
              <a:gd name="connsiteY29" fmla="*/ 1139826 h 1463675"/>
              <a:gd name="connsiteX30" fmla="*/ 527050 w 4029075"/>
              <a:gd name="connsiteY30" fmla="*/ 1131095 h 1463675"/>
              <a:gd name="connsiteX31" fmla="*/ 271462 w 4029075"/>
              <a:gd name="connsiteY31" fmla="*/ 735013 h 1463675"/>
              <a:gd name="connsiteX32" fmla="*/ 98425 w 4029075"/>
              <a:gd name="connsiteY32" fmla="*/ 479425 h 1463675"/>
              <a:gd name="connsiteX33" fmla="*/ 6350 w 4029075"/>
              <a:gd name="connsiteY33" fmla="*/ 339725 h 1463675"/>
              <a:gd name="connsiteX34" fmla="*/ 0 w 4029075"/>
              <a:gd name="connsiteY34" fmla="*/ 279400 h 1463675"/>
              <a:gd name="connsiteX35" fmla="*/ 38100 w 4029075"/>
              <a:gd name="connsiteY35" fmla="*/ 231775 h 1463675"/>
              <a:gd name="connsiteX36" fmla="*/ 146050 w 4029075"/>
              <a:gd name="connsiteY36" fmla="*/ 184150 h 1463675"/>
              <a:gd name="connsiteX37" fmla="*/ 222250 w 4029075"/>
              <a:gd name="connsiteY37"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744538 w 4029075"/>
              <a:gd name="connsiteY23" fmla="*/ 1385889 h 1463675"/>
              <a:gd name="connsiteX24" fmla="*/ 720725 w 4029075"/>
              <a:gd name="connsiteY24" fmla="*/ 1368426 h 1463675"/>
              <a:gd name="connsiteX25" fmla="*/ 704057 w 4029075"/>
              <a:gd name="connsiteY25" fmla="*/ 1370012 h 1463675"/>
              <a:gd name="connsiteX26" fmla="*/ 657225 w 4029075"/>
              <a:gd name="connsiteY26" fmla="*/ 1311276 h 1463675"/>
              <a:gd name="connsiteX27" fmla="*/ 672307 w 4029075"/>
              <a:gd name="connsiteY27" fmla="*/ 1308100 h 1463675"/>
              <a:gd name="connsiteX28" fmla="*/ 619125 w 4029075"/>
              <a:gd name="connsiteY28" fmla="*/ 1247776 h 1463675"/>
              <a:gd name="connsiteX29" fmla="*/ 550069 w 4029075"/>
              <a:gd name="connsiteY29" fmla="*/ 1144588 h 1463675"/>
              <a:gd name="connsiteX30" fmla="*/ 555625 w 4029075"/>
              <a:gd name="connsiteY30" fmla="*/ 1139826 h 1463675"/>
              <a:gd name="connsiteX31" fmla="*/ 527050 w 4029075"/>
              <a:gd name="connsiteY31" fmla="*/ 1131095 h 1463675"/>
              <a:gd name="connsiteX32" fmla="*/ 271462 w 4029075"/>
              <a:gd name="connsiteY32" fmla="*/ 735013 h 1463675"/>
              <a:gd name="connsiteX33" fmla="*/ 98425 w 4029075"/>
              <a:gd name="connsiteY33" fmla="*/ 479425 h 1463675"/>
              <a:gd name="connsiteX34" fmla="*/ 6350 w 4029075"/>
              <a:gd name="connsiteY34" fmla="*/ 339725 h 1463675"/>
              <a:gd name="connsiteX35" fmla="*/ 0 w 4029075"/>
              <a:gd name="connsiteY35" fmla="*/ 279400 h 1463675"/>
              <a:gd name="connsiteX36" fmla="*/ 38100 w 4029075"/>
              <a:gd name="connsiteY36" fmla="*/ 231775 h 1463675"/>
              <a:gd name="connsiteX37" fmla="*/ 146050 w 4029075"/>
              <a:gd name="connsiteY37" fmla="*/ 184150 h 1463675"/>
              <a:gd name="connsiteX38" fmla="*/ 222250 w 4029075"/>
              <a:gd name="connsiteY38"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725488 w 4029075"/>
              <a:gd name="connsiteY23" fmla="*/ 1383507 h 1463675"/>
              <a:gd name="connsiteX24" fmla="*/ 720725 w 4029075"/>
              <a:gd name="connsiteY24" fmla="*/ 1368426 h 1463675"/>
              <a:gd name="connsiteX25" fmla="*/ 704057 w 4029075"/>
              <a:gd name="connsiteY25" fmla="*/ 1370012 h 1463675"/>
              <a:gd name="connsiteX26" fmla="*/ 657225 w 4029075"/>
              <a:gd name="connsiteY26" fmla="*/ 1311276 h 1463675"/>
              <a:gd name="connsiteX27" fmla="*/ 672307 w 4029075"/>
              <a:gd name="connsiteY27" fmla="*/ 1308100 h 1463675"/>
              <a:gd name="connsiteX28" fmla="*/ 619125 w 4029075"/>
              <a:gd name="connsiteY28" fmla="*/ 1247776 h 1463675"/>
              <a:gd name="connsiteX29" fmla="*/ 550069 w 4029075"/>
              <a:gd name="connsiteY29" fmla="*/ 1144588 h 1463675"/>
              <a:gd name="connsiteX30" fmla="*/ 555625 w 4029075"/>
              <a:gd name="connsiteY30" fmla="*/ 1139826 h 1463675"/>
              <a:gd name="connsiteX31" fmla="*/ 527050 w 4029075"/>
              <a:gd name="connsiteY31" fmla="*/ 1131095 h 1463675"/>
              <a:gd name="connsiteX32" fmla="*/ 271462 w 4029075"/>
              <a:gd name="connsiteY32" fmla="*/ 735013 h 1463675"/>
              <a:gd name="connsiteX33" fmla="*/ 98425 w 4029075"/>
              <a:gd name="connsiteY33" fmla="*/ 479425 h 1463675"/>
              <a:gd name="connsiteX34" fmla="*/ 6350 w 4029075"/>
              <a:gd name="connsiteY34" fmla="*/ 339725 h 1463675"/>
              <a:gd name="connsiteX35" fmla="*/ 0 w 4029075"/>
              <a:gd name="connsiteY35" fmla="*/ 279400 h 1463675"/>
              <a:gd name="connsiteX36" fmla="*/ 38100 w 4029075"/>
              <a:gd name="connsiteY36" fmla="*/ 231775 h 1463675"/>
              <a:gd name="connsiteX37" fmla="*/ 146050 w 4029075"/>
              <a:gd name="connsiteY37" fmla="*/ 184150 h 1463675"/>
              <a:gd name="connsiteX38" fmla="*/ 222250 w 4029075"/>
              <a:gd name="connsiteY38"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725488 w 4029075"/>
              <a:gd name="connsiteY23" fmla="*/ 1383507 h 1463675"/>
              <a:gd name="connsiteX24" fmla="*/ 720725 w 4029075"/>
              <a:gd name="connsiteY24" fmla="*/ 1377951 h 1463675"/>
              <a:gd name="connsiteX25" fmla="*/ 704057 w 4029075"/>
              <a:gd name="connsiteY25" fmla="*/ 1370012 h 1463675"/>
              <a:gd name="connsiteX26" fmla="*/ 657225 w 4029075"/>
              <a:gd name="connsiteY26" fmla="*/ 1311276 h 1463675"/>
              <a:gd name="connsiteX27" fmla="*/ 672307 w 4029075"/>
              <a:gd name="connsiteY27" fmla="*/ 1308100 h 1463675"/>
              <a:gd name="connsiteX28" fmla="*/ 619125 w 4029075"/>
              <a:gd name="connsiteY28" fmla="*/ 1247776 h 1463675"/>
              <a:gd name="connsiteX29" fmla="*/ 550069 w 4029075"/>
              <a:gd name="connsiteY29" fmla="*/ 1144588 h 1463675"/>
              <a:gd name="connsiteX30" fmla="*/ 555625 w 4029075"/>
              <a:gd name="connsiteY30" fmla="*/ 1139826 h 1463675"/>
              <a:gd name="connsiteX31" fmla="*/ 527050 w 4029075"/>
              <a:gd name="connsiteY31" fmla="*/ 1131095 h 1463675"/>
              <a:gd name="connsiteX32" fmla="*/ 271462 w 4029075"/>
              <a:gd name="connsiteY32" fmla="*/ 735013 h 1463675"/>
              <a:gd name="connsiteX33" fmla="*/ 98425 w 4029075"/>
              <a:gd name="connsiteY33" fmla="*/ 479425 h 1463675"/>
              <a:gd name="connsiteX34" fmla="*/ 6350 w 4029075"/>
              <a:gd name="connsiteY34" fmla="*/ 339725 h 1463675"/>
              <a:gd name="connsiteX35" fmla="*/ 0 w 4029075"/>
              <a:gd name="connsiteY35" fmla="*/ 279400 h 1463675"/>
              <a:gd name="connsiteX36" fmla="*/ 38100 w 4029075"/>
              <a:gd name="connsiteY36" fmla="*/ 231775 h 1463675"/>
              <a:gd name="connsiteX37" fmla="*/ 146050 w 4029075"/>
              <a:gd name="connsiteY37" fmla="*/ 184150 h 1463675"/>
              <a:gd name="connsiteX38" fmla="*/ 222250 w 4029075"/>
              <a:gd name="connsiteY38"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725488 w 4029075"/>
              <a:gd name="connsiteY23" fmla="*/ 1383507 h 1463675"/>
              <a:gd name="connsiteX24" fmla="*/ 720725 w 4029075"/>
              <a:gd name="connsiteY24" fmla="*/ 1377951 h 1463675"/>
              <a:gd name="connsiteX25" fmla="*/ 704057 w 4029075"/>
              <a:gd name="connsiteY25" fmla="*/ 1370012 h 1463675"/>
              <a:gd name="connsiteX26" fmla="*/ 657225 w 4029075"/>
              <a:gd name="connsiteY26" fmla="*/ 1311276 h 1463675"/>
              <a:gd name="connsiteX27" fmla="*/ 672307 w 4029075"/>
              <a:gd name="connsiteY27" fmla="*/ 1308100 h 1463675"/>
              <a:gd name="connsiteX28" fmla="*/ 619125 w 4029075"/>
              <a:gd name="connsiteY28" fmla="*/ 1247776 h 1463675"/>
              <a:gd name="connsiteX29" fmla="*/ 554832 w 4029075"/>
              <a:gd name="connsiteY29" fmla="*/ 1156494 h 1463675"/>
              <a:gd name="connsiteX30" fmla="*/ 555625 w 4029075"/>
              <a:gd name="connsiteY30" fmla="*/ 1139826 h 1463675"/>
              <a:gd name="connsiteX31" fmla="*/ 527050 w 4029075"/>
              <a:gd name="connsiteY31" fmla="*/ 1131095 h 1463675"/>
              <a:gd name="connsiteX32" fmla="*/ 271462 w 4029075"/>
              <a:gd name="connsiteY32" fmla="*/ 735013 h 1463675"/>
              <a:gd name="connsiteX33" fmla="*/ 98425 w 4029075"/>
              <a:gd name="connsiteY33" fmla="*/ 479425 h 1463675"/>
              <a:gd name="connsiteX34" fmla="*/ 6350 w 4029075"/>
              <a:gd name="connsiteY34" fmla="*/ 339725 h 1463675"/>
              <a:gd name="connsiteX35" fmla="*/ 0 w 4029075"/>
              <a:gd name="connsiteY35" fmla="*/ 279400 h 1463675"/>
              <a:gd name="connsiteX36" fmla="*/ 38100 w 4029075"/>
              <a:gd name="connsiteY36" fmla="*/ 231775 h 1463675"/>
              <a:gd name="connsiteX37" fmla="*/ 146050 w 4029075"/>
              <a:gd name="connsiteY37" fmla="*/ 184150 h 1463675"/>
              <a:gd name="connsiteX38" fmla="*/ 222250 w 4029075"/>
              <a:gd name="connsiteY38"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725488 w 4029075"/>
              <a:gd name="connsiteY23" fmla="*/ 1383507 h 1463675"/>
              <a:gd name="connsiteX24" fmla="*/ 720725 w 4029075"/>
              <a:gd name="connsiteY24" fmla="*/ 1377951 h 1463675"/>
              <a:gd name="connsiteX25" fmla="*/ 704057 w 4029075"/>
              <a:gd name="connsiteY25" fmla="*/ 1370012 h 1463675"/>
              <a:gd name="connsiteX26" fmla="*/ 657225 w 4029075"/>
              <a:gd name="connsiteY26" fmla="*/ 1311276 h 1463675"/>
              <a:gd name="connsiteX27" fmla="*/ 672307 w 4029075"/>
              <a:gd name="connsiteY27" fmla="*/ 1308100 h 1463675"/>
              <a:gd name="connsiteX28" fmla="*/ 619125 w 4029075"/>
              <a:gd name="connsiteY28" fmla="*/ 1247776 h 1463675"/>
              <a:gd name="connsiteX29" fmla="*/ 554832 w 4029075"/>
              <a:gd name="connsiteY29" fmla="*/ 1156494 h 1463675"/>
              <a:gd name="connsiteX30" fmla="*/ 572294 w 4029075"/>
              <a:gd name="connsiteY30" fmla="*/ 1182689 h 1463675"/>
              <a:gd name="connsiteX31" fmla="*/ 527050 w 4029075"/>
              <a:gd name="connsiteY31" fmla="*/ 1131095 h 1463675"/>
              <a:gd name="connsiteX32" fmla="*/ 271462 w 4029075"/>
              <a:gd name="connsiteY32" fmla="*/ 735013 h 1463675"/>
              <a:gd name="connsiteX33" fmla="*/ 98425 w 4029075"/>
              <a:gd name="connsiteY33" fmla="*/ 479425 h 1463675"/>
              <a:gd name="connsiteX34" fmla="*/ 6350 w 4029075"/>
              <a:gd name="connsiteY34" fmla="*/ 339725 h 1463675"/>
              <a:gd name="connsiteX35" fmla="*/ 0 w 4029075"/>
              <a:gd name="connsiteY35" fmla="*/ 279400 h 1463675"/>
              <a:gd name="connsiteX36" fmla="*/ 38100 w 4029075"/>
              <a:gd name="connsiteY36" fmla="*/ 231775 h 1463675"/>
              <a:gd name="connsiteX37" fmla="*/ 146050 w 4029075"/>
              <a:gd name="connsiteY37" fmla="*/ 184150 h 1463675"/>
              <a:gd name="connsiteX38" fmla="*/ 222250 w 4029075"/>
              <a:gd name="connsiteY38"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725488 w 4029075"/>
              <a:gd name="connsiteY23" fmla="*/ 1383507 h 1463675"/>
              <a:gd name="connsiteX24" fmla="*/ 720725 w 4029075"/>
              <a:gd name="connsiteY24" fmla="*/ 1377951 h 1463675"/>
              <a:gd name="connsiteX25" fmla="*/ 704057 w 4029075"/>
              <a:gd name="connsiteY25" fmla="*/ 1370012 h 1463675"/>
              <a:gd name="connsiteX26" fmla="*/ 657225 w 4029075"/>
              <a:gd name="connsiteY26" fmla="*/ 1311276 h 1463675"/>
              <a:gd name="connsiteX27" fmla="*/ 672307 w 4029075"/>
              <a:gd name="connsiteY27" fmla="*/ 1308100 h 1463675"/>
              <a:gd name="connsiteX28" fmla="*/ 619125 w 4029075"/>
              <a:gd name="connsiteY28" fmla="*/ 1247776 h 1463675"/>
              <a:gd name="connsiteX29" fmla="*/ 554832 w 4029075"/>
              <a:gd name="connsiteY29" fmla="*/ 1156494 h 1463675"/>
              <a:gd name="connsiteX30" fmla="*/ 572294 w 4029075"/>
              <a:gd name="connsiteY30" fmla="*/ 1182689 h 1463675"/>
              <a:gd name="connsiteX31" fmla="*/ 527050 w 4029075"/>
              <a:gd name="connsiteY31" fmla="*/ 1131095 h 1463675"/>
              <a:gd name="connsiteX32" fmla="*/ 271462 w 4029075"/>
              <a:gd name="connsiteY32" fmla="*/ 735013 h 1463675"/>
              <a:gd name="connsiteX33" fmla="*/ 98425 w 4029075"/>
              <a:gd name="connsiteY33" fmla="*/ 479425 h 1463675"/>
              <a:gd name="connsiteX34" fmla="*/ 6350 w 4029075"/>
              <a:gd name="connsiteY34" fmla="*/ 339725 h 1463675"/>
              <a:gd name="connsiteX35" fmla="*/ 0 w 4029075"/>
              <a:gd name="connsiteY35" fmla="*/ 279400 h 1463675"/>
              <a:gd name="connsiteX36" fmla="*/ 38100 w 4029075"/>
              <a:gd name="connsiteY36" fmla="*/ 231775 h 1463675"/>
              <a:gd name="connsiteX37" fmla="*/ 146050 w 4029075"/>
              <a:gd name="connsiteY37" fmla="*/ 184150 h 1463675"/>
              <a:gd name="connsiteX38" fmla="*/ 222250 w 4029075"/>
              <a:gd name="connsiteY38"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725488 w 4029075"/>
              <a:gd name="connsiteY23" fmla="*/ 1383507 h 1463675"/>
              <a:gd name="connsiteX24" fmla="*/ 720725 w 4029075"/>
              <a:gd name="connsiteY24" fmla="*/ 1377951 h 1463675"/>
              <a:gd name="connsiteX25" fmla="*/ 704057 w 4029075"/>
              <a:gd name="connsiteY25" fmla="*/ 1370012 h 1463675"/>
              <a:gd name="connsiteX26" fmla="*/ 657225 w 4029075"/>
              <a:gd name="connsiteY26" fmla="*/ 1311276 h 1463675"/>
              <a:gd name="connsiteX27" fmla="*/ 672307 w 4029075"/>
              <a:gd name="connsiteY27" fmla="*/ 1308100 h 1463675"/>
              <a:gd name="connsiteX28" fmla="*/ 619125 w 4029075"/>
              <a:gd name="connsiteY28" fmla="*/ 1247776 h 1463675"/>
              <a:gd name="connsiteX29" fmla="*/ 554832 w 4029075"/>
              <a:gd name="connsiteY29" fmla="*/ 1156494 h 1463675"/>
              <a:gd name="connsiteX30" fmla="*/ 572294 w 4029075"/>
              <a:gd name="connsiteY30" fmla="*/ 1182689 h 1463675"/>
              <a:gd name="connsiteX31" fmla="*/ 453231 w 4029075"/>
              <a:gd name="connsiteY31" fmla="*/ 1019176 h 1463675"/>
              <a:gd name="connsiteX32" fmla="*/ 271462 w 4029075"/>
              <a:gd name="connsiteY32" fmla="*/ 735013 h 1463675"/>
              <a:gd name="connsiteX33" fmla="*/ 98425 w 4029075"/>
              <a:gd name="connsiteY33" fmla="*/ 479425 h 1463675"/>
              <a:gd name="connsiteX34" fmla="*/ 6350 w 4029075"/>
              <a:gd name="connsiteY34" fmla="*/ 339725 h 1463675"/>
              <a:gd name="connsiteX35" fmla="*/ 0 w 4029075"/>
              <a:gd name="connsiteY35" fmla="*/ 279400 h 1463675"/>
              <a:gd name="connsiteX36" fmla="*/ 38100 w 4029075"/>
              <a:gd name="connsiteY36" fmla="*/ 231775 h 1463675"/>
              <a:gd name="connsiteX37" fmla="*/ 146050 w 4029075"/>
              <a:gd name="connsiteY37" fmla="*/ 184150 h 1463675"/>
              <a:gd name="connsiteX38" fmla="*/ 222250 w 4029075"/>
              <a:gd name="connsiteY38"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725488 w 4029075"/>
              <a:gd name="connsiteY23" fmla="*/ 1383507 h 1463675"/>
              <a:gd name="connsiteX24" fmla="*/ 720725 w 4029075"/>
              <a:gd name="connsiteY24" fmla="*/ 1377951 h 1463675"/>
              <a:gd name="connsiteX25" fmla="*/ 704057 w 4029075"/>
              <a:gd name="connsiteY25" fmla="*/ 1370012 h 1463675"/>
              <a:gd name="connsiteX26" fmla="*/ 657225 w 4029075"/>
              <a:gd name="connsiteY26" fmla="*/ 1311276 h 1463675"/>
              <a:gd name="connsiteX27" fmla="*/ 672307 w 4029075"/>
              <a:gd name="connsiteY27" fmla="*/ 1308100 h 1463675"/>
              <a:gd name="connsiteX28" fmla="*/ 619125 w 4029075"/>
              <a:gd name="connsiteY28" fmla="*/ 1247776 h 1463675"/>
              <a:gd name="connsiteX29" fmla="*/ 554832 w 4029075"/>
              <a:gd name="connsiteY29" fmla="*/ 1156494 h 1463675"/>
              <a:gd name="connsiteX30" fmla="*/ 572294 w 4029075"/>
              <a:gd name="connsiteY30" fmla="*/ 1182689 h 1463675"/>
              <a:gd name="connsiteX31" fmla="*/ 453231 w 4029075"/>
              <a:gd name="connsiteY31" fmla="*/ 1019176 h 1463675"/>
              <a:gd name="connsiteX32" fmla="*/ 271462 w 4029075"/>
              <a:gd name="connsiteY32" fmla="*/ 735013 h 1463675"/>
              <a:gd name="connsiteX33" fmla="*/ 98425 w 4029075"/>
              <a:gd name="connsiteY33" fmla="*/ 479425 h 1463675"/>
              <a:gd name="connsiteX34" fmla="*/ 6350 w 4029075"/>
              <a:gd name="connsiteY34" fmla="*/ 339725 h 1463675"/>
              <a:gd name="connsiteX35" fmla="*/ 0 w 4029075"/>
              <a:gd name="connsiteY35" fmla="*/ 279400 h 1463675"/>
              <a:gd name="connsiteX36" fmla="*/ 38100 w 4029075"/>
              <a:gd name="connsiteY36" fmla="*/ 231775 h 1463675"/>
              <a:gd name="connsiteX37" fmla="*/ 146050 w 4029075"/>
              <a:gd name="connsiteY37" fmla="*/ 184150 h 1463675"/>
              <a:gd name="connsiteX38" fmla="*/ 222250 w 4029075"/>
              <a:gd name="connsiteY38"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725488 w 4029075"/>
              <a:gd name="connsiteY23" fmla="*/ 1383507 h 1463675"/>
              <a:gd name="connsiteX24" fmla="*/ 720725 w 4029075"/>
              <a:gd name="connsiteY24" fmla="*/ 1377951 h 1463675"/>
              <a:gd name="connsiteX25" fmla="*/ 704057 w 4029075"/>
              <a:gd name="connsiteY25" fmla="*/ 1370012 h 1463675"/>
              <a:gd name="connsiteX26" fmla="*/ 657225 w 4029075"/>
              <a:gd name="connsiteY26" fmla="*/ 1311276 h 1463675"/>
              <a:gd name="connsiteX27" fmla="*/ 672307 w 4029075"/>
              <a:gd name="connsiteY27" fmla="*/ 1308100 h 1463675"/>
              <a:gd name="connsiteX28" fmla="*/ 619125 w 4029075"/>
              <a:gd name="connsiteY28" fmla="*/ 1247776 h 1463675"/>
              <a:gd name="connsiteX29" fmla="*/ 554832 w 4029075"/>
              <a:gd name="connsiteY29" fmla="*/ 1156494 h 1463675"/>
              <a:gd name="connsiteX30" fmla="*/ 572294 w 4029075"/>
              <a:gd name="connsiteY30" fmla="*/ 1182689 h 1463675"/>
              <a:gd name="connsiteX31" fmla="*/ 453231 w 4029075"/>
              <a:gd name="connsiteY31" fmla="*/ 1019176 h 1463675"/>
              <a:gd name="connsiteX32" fmla="*/ 271462 w 4029075"/>
              <a:gd name="connsiteY32" fmla="*/ 735013 h 1463675"/>
              <a:gd name="connsiteX33" fmla="*/ 98425 w 4029075"/>
              <a:gd name="connsiteY33" fmla="*/ 479425 h 1463675"/>
              <a:gd name="connsiteX34" fmla="*/ 6350 w 4029075"/>
              <a:gd name="connsiteY34" fmla="*/ 339725 h 1463675"/>
              <a:gd name="connsiteX35" fmla="*/ 0 w 4029075"/>
              <a:gd name="connsiteY35" fmla="*/ 279400 h 1463675"/>
              <a:gd name="connsiteX36" fmla="*/ 38100 w 4029075"/>
              <a:gd name="connsiteY36" fmla="*/ 231775 h 1463675"/>
              <a:gd name="connsiteX37" fmla="*/ 146050 w 4029075"/>
              <a:gd name="connsiteY37" fmla="*/ 184150 h 1463675"/>
              <a:gd name="connsiteX38" fmla="*/ 222250 w 4029075"/>
              <a:gd name="connsiteY38"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725488 w 4029075"/>
              <a:gd name="connsiteY23" fmla="*/ 1383507 h 1463675"/>
              <a:gd name="connsiteX24" fmla="*/ 720725 w 4029075"/>
              <a:gd name="connsiteY24" fmla="*/ 1377951 h 1463675"/>
              <a:gd name="connsiteX25" fmla="*/ 704057 w 4029075"/>
              <a:gd name="connsiteY25" fmla="*/ 1370012 h 1463675"/>
              <a:gd name="connsiteX26" fmla="*/ 657225 w 4029075"/>
              <a:gd name="connsiteY26" fmla="*/ 1311276 h 1463675"/>
              <a:gd name="connsiteX27" fmla="*/ 681832 w 4029075"/>
              <a:gd name="connsiteY27" fmla="*/ 1310481 h 1463675"/>
              <a:gd name="connsiteX28" fmla="*/ 619125 w 4029075"/>
              <a:gd name="connsiteY28" fmla="*/ 1247776 h 1463675"/>
              <a:gd name="connsiteX29" fmla="*/ 554832 w 4029075"/>
              <a:gd name="connsiteY29" fmla="*/ 1156494 h 1463675"/>
              <a:gd name="connsiteX30" fmla="*/ 572294 w 4029075"/>
              <a:gd name="connsiteY30" fmla="*/ 1182689 h 1463675"/>
              <a:gd name="connsiteX31" fmla="*/ 453231 w 4029075"/>
              <a:gd name="connsiteY31" fmla="*/ 1019176 h 1463675"/>
              <a:gd name="connsiteX32" fmla="*/ 271462 w 4029075"/>
              <a:gd name="connsiteY32" fmla="*/ 735013 h 1463675"/>
              <a:gd name="connsiteX33" fmla="*/ 98425 w 4029075"/>
              <a:gd name="connsiteY33" fmla="*/ 479425 h 1463675"/>
              <a:gd name="connsiteX34" fmla="*/ 6350 w 4029075"/>
              <a:gd name="connsiteY34" fmla="*/ 339725 h 1463675"/>
              <a:gd name="connsiteX35" fmla="*/ 0 w 4029075"/>
              <a:gd name="connsiteY35" fmla="*/ 279400 h 1463675"/>
              <a:gd name="connsiteX36" fmla="*/ 38100 w 4029075"/>
              <a:gd name="connsiteY36" fmla="*/ 231775 h 1463675"/>
              <a:gd name="connsiteX37" fmla="*/ 146050 w 4029075"/>
              <a:gd name="connsiteY37" fmla="*/ 184150 h 1463675"/>
              <a:gd name="connsiteX38" fmla="*/ 222250 w 4029075"/>
              <a:gd name="connsiteY38"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725488 w 4029075"/>
              <a:gd name="connsiteY23" fmla="*/ 1383507 h 1463675"/>
              <a:gd name="connsiteX24" fmla="*/ 720725 w 4029075"/>
              <a:gd name="connsiteY24" fmla="*/ 1377951 h 1463675"/>
              <a:gd name="connsiteX25" fmla="*/ 704057 w 4029075"/>
              <a:gd name="connsiteY25" fmla="*/ 1370012 h 1463675"/>
              <a:gd name="connsiteX26" fmla="*/ 657225 w 4029075"/>
              <a:gd name="connsiteY26" fmla="*/ 1311276 h 1463675"/>
              <a:gd name="connsiteX27" fmla="*/ 655638 w 4029075"/>
              <a:gd name="connsiteY27" fmla="*/ 1293812 h 1463675"/>
              <a:gd name="connsiteX28" fmla="*/ 619125 w 4029075"/>
              <a:gd name="connsiteY28" fmla="*/ 1247776 h 1463675"/>
              <a:gd name="connsiteX29" fmla="*/ 554832 w 4029075"/>
              <a:gd name="connsiteY29" fmla="*/ 1156494 h 1463675"/>
              <a:gd name="connsiteX30" fmla="*/ 572294 w 4029075"/>
              <a:gd name="connsiteY30" fmla="*/ 1182689 h 1463675"/>
              <a:gd name="connsiteX31" fmla="*/ 453231 w 4029075"/>
              <a:gd name="connsiteY31" fmla="*/ 1019176 h 1463675"/>
              <a:gd name="connsiteX32" fmla="*/ 271462 w 4029075"/>
              <a:gd name="connsiteY32" fmla="*/ 735013 h 1463675"/>
              <a:gd name="connsiteX33" fmla="*/ 98425 w 4029075"/>
              <a:gd name="connsiteY33" fmla="*/ 479425 h 1463675"/>
              <a:gd name="connsiteX34" fmla="*/ 6350 w 4029075"/>
              <a:gd name="connsiteY34" fmla="*/ 339725 h 1463675"/>
              <a:gd name="connsiteX35" fmla="*/ 0 w 4029075"/>
              <a:gd name="connsiteY35" fmla="*/ 279400 h 1463675"/>
              <a:gd name="connsiteX36" fmla="*/ 38100 w 4029075"/>
              <a:gd name="connsiteY36" fmla="*/ 231775 h 1463675"/>
              <a:gd name="connsiteX37" fmla="*/ 146050 w 4029075"/>
              <a:gd name="connsiteY37" fmla="*/ 184150 h 1463675"/>
              <a:gd name="connsiteX38" fmla="*/ 222250 w 4029075"/>
              <a:gd name="connsiteY38"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725488 w 4029075"/>
              <a:gd name="connsiteY23" fmla="*/ 1383507 h 1463675"/>
              <a:gd name="connsiteX24" fmla="*/ 720725 w 4029075"/>
              <a:gd name="connsiteY24" fmla="*/ 1377951 h 1463675"/>
              <a:gd name="connsiteX25" fmla="*/ 704057 w 4029075"/>
              <a:gd name="connsiteY25" fmla="*/ 1370012 h 1463675"/>
              <a:gd name="connsiteX26" fmla="*/ 664368 w 4029075"/>
              <a:gd name="connsiteY26" fmla="*/ 1316038 h 1463675"/>
              <a:gd name="connsiteX27" fmla="*/ 655638 w 4029075"/>
              <a:gd name="connsiteY27" fmla="*/ 1293812 h 1463675"/>
              <a:gd name="connsiteX28" fmla="*/ 619125 w 4029075"/>
              <a:gd name="connsiteY28" fmla="*/ 1247776 h 1463675"/>
              <a:gd name="connsiteX29" fmla="*/ 554832 w 4029075"/>
              <a:gd name="connsiteY29" fmla="*/ 1156494 h 1463675"/>
              <a:gd name="connsiteX30" fmla="*/ 572294 w 4029075"/>
              <a:gd name="connsiteY30" fmla="*/ 1182689 h 1463675"/>
              <a:gd name="connsiteX31" fmla="*/ 453231 w 4029075"/>
              <a:gd name="connsiteY31" fmla="*/ 1019176 h 1463675"/>
              <a:gd name="connsiteX32" fmla="*/ 271462 w 4029075"/>
              <a:gd name="connsiteY32" fmla="*/ 735013 h 1463675"/>
              <a:gd name="connsiteX33" fmla="*/ 98425 w 4029075"/>
              <a:gd name="connsiteY33" fmla="*/ 479425 h 1463675"/>
              <a:gd name="connsiteX34" fmla="*/ 6350 w 4029075"/>
              <a:gd name="connsiteY34" fmla="*/ 339725 h 1463675"/>
              <a:gd name="connsiteX35" fmla="*/ 0 w 4029075"/>
              <a:gd name="connsiteY35" fmla="*/ 279400 h 1463675"/>
              <a:gd name="connsiteX36" fmla="*/ 38100 w 4029075"/>
              <a:gd name="connsiteY36" fmla="*/ 231775 h 1463675"/>
              <a:gd name="connsiteX37" fmla="*/ 146050 w 4029075"/>
              <a:gd name="connsiteY37" fmla="*/ 184150 h 1463675"/>
              <a:gd name="connsiteX38" fmla="*/ 222250 w 4029075"/>
              <a:gd name="connsiteY38"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725488 w 4029075"/>
              <a:gd name="connsiteY23" fmla="*/ 1383507 h 1463675"/>
              <a:gd name="connsiteX24" fmla="*/ 720725 w 4029075"/>
              <a:gd name="connsiteY24" fmla="*/ 1377951 h 1463675"/>
              <a:gd name="connsiteX25" fmla="*/ 713582 w 4029075"/>
              <a:gd name="connsiteY25" fmla="*/ 1372394 h 1463675"/>
              <a:gd name="connsiteX26" fmla="*/ 664368 w 4029075"/>
              <a:gd name="connsiteY26" fmla="*/ 1316038 h 1463675"/>
              <a:gd name="connsiteX27" fmla="*/ 655638 w 4029075"/>
              <a:gd name="connsiteY27" fmla="*/ 1293812 h 1463675"/>
              <a:gd name="connsiteX28" fmla="*/ 619125 w 4029075"/>
              <a:gd name="connsiteY28" fmla="*/ 1247776 h 1463675"/>
              <a:gd name="connsiteX29" fmla="*/ 554832 w 4029075"/>
              <a:gd name="connsiteY29" fmla="*/ 1156494 h 1463675"/>
              <a:gd name="connsiteX30" fmla="*/ 572294 w 4029075"/>
              <a:gd name="connsiteY30" fmla="*/ 1182689 h 1463675"/>
              <a:gd name="connsiteX31" fmla="*/ 453231 w 4029075"/>
              <a:gd name="connsiteY31" fmla="*/ 1019176 h 1463675"/>
              <a:gd name="connsiteX32" fmla="*/ 271462 w 4029075"/>
              <a:gd name="connsiteY32" fmla="*/ 735013 h 1463675"/>
              <a:gd name="connsiteX33" fmla="*/ 98425 w 4029075"/>
              <a:gd name="connsiteY33" fmla="*/ 479425 h 1463675"/>
              <a:gd name="connsiteX34" fmla="*/ 6350 w 4029075"/>
              <a:gd name="connsiteY34" fmla="*/ 339725 h 1463675"/>
              <a:gd name="connsiteX35" fmla="*/ 0 w 4029075"/>
              <a:gd name="connsiteY35" fmla="*/ 279400 h 1463675"/>
              <a:gd name="connsiteX36" fmla="*/ 38100 w 4029075"/>
              <a:gd name="connsiteY36" fmla="*/ 231775 h 1463675"/>
              <a:gd name="connsiteX37" fmla="*/ 146050 w 4029075"/>
              <a:gd name="connsiteY37" fmla="*/ 184150 h 1463675"/>
              <a:gd name="connsiteX38" fmla="*/ 222250 w 4029075"/>
              <a:gd name="connsiteY38"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725488 w 4029075"/>
              <a:gd name="connsiteY23" fmla="*/ 1383507 h 1463675"/>
              <a:gd name="connsiteX24" fmla="*/ 720725 w 4029075"/>
              <a:gd name="connsiteY24" fmla="*/ 1377951 h 1463675"/>
              <a:gd name="connsiteX25" fmla="*/ 713582 w 4029075"/>
              <a:gd name="connsiteY25" fmla="*/ 1372394 h 1463675"/>
              <a:gd name="connsiteX26" fmla="*/ 673893 w 4029075"/>
              <a:gd name="connsiteY26" fmla="*/ 1320800 h 1463675"/>
              <a:gd name="connsiteX27" fmla="*/ 655638 w 4029075"/>
              <a:gd name="connsiteY27" fmla="*/ 1293812 h 1463675"/>
              <a:gd name="connsiteX28" fmla="*/ 619125 w 4029075"/>
              <a:gd name="connsiteY28" fmla="*/ 1247776 h 1463675"/>
              <a:gd name="connsiteX29" fmla="*/ 554832 w 4029075"/>
              <a:gd name="connsiteY29" fmla="*/ 1156494 h 1463675"/>
              <a:gd name="connsiteX30" fmla="*/ 572294 w 4029075"/>
              <a:gd name="connsiteY30" fmla="*/ 1182689 h 1463675"/>
              <a:gd name="connsiteX31" fmla="*/ 453231 w 4029075"/>
              <a:gd name="connsiteY31" fmla="*/ 1019176 h 1463675"/>
              <a:gd name="connsiteX32" fmla="*/ 271462 w 4029075"/>
              <a:gd name="connsiteY32" fmla="*/ 735013 h 1463675"/>
              <a:gd name="connsiteX33" fmla="*/ 98425 w 4029075"/>
              <a:gd name="connsiteY33" fmla="*/ 479425 h 1463675"/>
              <a:gd name="connsiteX34" fmla="*/ 6350 w 4029075"/>
              <a:gd name="connsiteY34" fmla="*/ 339725 h 1463675"/>
              <a:gd name="connsiteX35" fmla="*/ 0 w 4029075"/>
              <a:gd name="connsiteY35" fmla="*/ 279400 h 1463675"/>
              <a:gd name="connsiteX36" fmla="*/ 38100 w 4029075"/>
              <a:gd name="connsiteY36" fmla="*/ 231775 h 1463675"/>
              <a:gd name="connsiteX37" fmla="*/ 146050 w 4029075"/>
              <a:gd name="connsiteY37" fmla="*/ 184150 h 1463675"/>
              <a:gd name="connsiteX38" fmla="*/ 222250 w 4029075"/>
              <a:gd name="connsiteY38"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725488 w 4029075"/>
              <a:gd name="connsiteY23" fmla="*/ 1383507 h 1463675"/>
              <a:gd name="connsiteX24" fmla="*/ 720725 w 4029075"/>
              <a:gd name="connsiteY24" fmla="*/ 1377951 h 1463675"/>
              <a:gd name="connsiteX25" fmla="*/ 713582 w 4029075"/>
              <a:gd name="connsiteY25" fmla="*/ 1372394 h 1463675"/>
              <a:gd name="connsiteX26" fmla="*/ 673893 w 4029075"/>
              <a:gd name="connsiteY26" fmla="*/ 1320800 h 1463675"/>
              <a:gd name="connsiteX27" fmla="*/ 658020 w 4029075"/>
              <a:gd name="connsiteY27" fmla="*/ 1293812 h 1463675"/>
              <a:gd name="connsiteX28" fmla="*/ 619125 w 4029075"/>
              <a:gd name="connsiteY28" fmla="*/ 1247776 h 1463675"/>
              <a:gd name="connsiteX29" fmla="*/ 554832 w 4029075"/>
              <a:gd name="connsiteY29" fmla="*/ 1156494 h 1463675"/>
              <a:gd name="connsiteX30" fmla="*/ 572294 w 4029075"/>
              <a:gd name="connsiteY30" fmla="*/ 1182689 h 1463675"/>
              <a:gd name="connsiteX31" fmla="*/ 453231 w 4029075"/>
              <a:gd name="connsiteY31" fmla="*/ 1019176 h 1463675"/>
              <a:gd name="connsiteX32" fmla="*/ 271462 w 4029075"/>
              <a:gd name="connsiteY32" fmla="*/ 735013 h 1463675"/>
              <a:gd name="connsiteX33" fmla="*/ 98425 w 4029075"/>
              <a:gd name="connsiteY33" fmla="*/ 479425 h 1463675"/>
              <a:gd name="connsiteX34" fmla="*/ 6350 w 4029075"/>
              <a:gd name="connsiteY34" fmla="*/ 339725 h 1463675"/>
              <a:gd name="connsiteX35" fmla="*/ 0 w 4029075"/>
              <a:gd name="connsiteY35" fmla="*/ 279400 h 1463675"/>
              <a:gd name="connsiteX36" fmla="*/ 38100 w 4029075"/>
              <a:gd name="connsiteY36" fmla="*/ 231775 h 1463675"/>
              <a:gd name="connsiteX37" fmla="*/ 146050 w 4029075"/>
              <a:gd name="connsiteY37" fmla="*/ 184150 h 1463675"/>
              <a:gd name="connsiteX38" fmla="*/ 222250 w 4029075"/>
              <a:gd name="connsiteY38" fmla="*/ 149225 h 1463675"/>
              <a:gd name="connsiteX0" fmla="*/ 222250 w 4029075"/>
              <a:gd name="connsiteY0" fmla="*/ 149225 h 1463675"/>
              <a:gd name="connsiteX1" fmla="*/ 549275 w 4029075"/>
              <a:gd name="connsiteY1" fmla="*/ 269875 h 1463675"/>
              <a:gd name="connsiteX2" fmla="*/ 714375 w 4029075"/>
              <a:gd name="connsiteY2" fmla="*/ 225425 h 1463675"/>
              <a:gd name="connsiteX3" fmla="*/ 434975 w 4029075"/>
              <a:gd name="connsiteY3" fmla="*/ 114300 h 1463675"/>
              <a:gd name="connsiteX4" fmla="*/ 577850 w 4029075"/>
              <a:gd name="connsiteY4" fmla="*/ 85725 h 1463675"/>
              <a:gd name="connsiteX5" fmla="*/ 965200 w 4029075"/>
              <a:gd name="connsiteY5" fmla="*/ 73025 h 1463675"/>
              <a:gd name="connsiteX6" fmla="*/ 1711325 w 4029075"/>
              <a:gd name="connsiteY6" fmla="*/ 34925 h 1463675"/>
              <a:gd name="connsiteX7" fmla="*/ 2193925 w 4029075"/>
              <a:gd name="connsiteY7" fmla="*/ 12700 h 1463675"/>
              <a:gd name="connsiteX8" fmla="*/ 2463800 w 4029075"/>
              <a:gd name="connsiteY8" fmla="*/ 0 h 1463675"/>
              <a:gd name="connsiteX9" fmla="*/ 2635250 w 4029075"/>
              <a:gd name="connsiteY9" fmla="*/ 28575 h 1463675"/>
              <a:gd name="connsiteX10" fmla="*/ 2730500 w 4029075"/>
              <a:gd name="connsiteY10" fmla="*/ 57150 h 1463675"/>
              <a:gd name="connsiteX11" fmla="*/ 2844800 w 4029075"/>
              <a:gd name="connsiteY11" fmla="*/ 146050 h 1463675"/>
              <a:gd name="connsiteX12" fmla="*/ 2965450 w 4029075"/>
              <a:gd name="connsiteY12" fmla="*/ 234950 h 1463675"/>
              <a:gd name="connsiteX13" fmla="*/ 3079750 w 4029075"/>
              <a:gd name="connsiteY13" fmla="*/ 298450 h 1463675"/>
              <a:gd name="connsiteX14" fmla="*/ 3260725 w 4029075"/>
              <a:gd name="connsiteY14" fmla="*/ 377825 h 1463675"/>
              <a:gd name="connsiteX15" fmla="*/ 3622675 w 4029075"/>
              <a:gd name="connsiteY15" fmla="*/ 558800 h 1463675"/>
              <a:gd name="connsiteX16" fmla="*/ 3933825 w 4029075"/>
              <a:gd name="connsiteY16" fmla="*/ 885825 h 1463675"/>
              <a:gd name="connsiteX17" fmla="*/ 4029075 w 4029075"/>
              <a:gd name="connsiteY17" fmla="*/ 1016000 h 1463675"/>
              <a:gd name="connsiteX18" fmla="*/ 1949450 w 4029075"/>
              <a:gd name="connsiteY18" fmla="*/ 1254125 h 1463675"/>
              <a:gd name="connsiteX19" fmla="*/ 1927225 w 4029075"/>
              <a:gd name="connsiteY19" fmla="*/ 1368425 h 1463675"/>
              <a:gd name="connsiteX20" fmla="*/ 974725 w 4029075"/>
              <a:gd name="connsiteY20" fmla="*/ 1463675 h 1463675"/>
              <a:gd name="connsiteX21" fmla="*/ 965200 w 4029075"/>
              <a:gd name="connsiteY21" fmla="*/ 1374775 h 1463675"/>
              <a:gd name="connsiteX22" fmla="*/ 774700 w 4029075"/>
              <a:gd name="connsiteY22" fmla="*/ 1400175 h 1463675"/>
              <a:gd name="connsiteX23" fmla="*/ 725488 w 4029075"/>
              <a:gd name="connsiteY23" fmla="*/ 1383507 h 1463675"/>
              <a:gd name="connsiteX24" fmla="*/ 720725 w 4029075"/>
              <a:gd name="connsiteY24" fmla="*/ 1377951 h 1463675"/>
              <a:gd name="connsiteX25" fmla="*/ 713582 w 4029075"/>
              <a:gd name="connsiteY25" fmla="*/ 1372394 h 1463675"/>
              <a:gd name="connsiteX26" fmla="*/ 673893 w 4029075"/>
              <a:gd name="connsiteY26" fmla="*/ 1320800 h 1463675"/>
              <a:gd name="connsiteX27" fmla="*/ 658020 w 4029075"/>
              <a:gd name="connsiteY27" fmla="*/ 1293812 h 1463675"/>
              <a:gd name="connsiteX28" fmla="*/ 626269 w 4029075"/>
              <a:gd name="connsiteY28" fmla="*/ 1259682 h 1463675"/>
              <a:gd name="connsiteX29" fmla="*/ 554832 w 4029075"/>
              <a:gd name="connsiteY29" fmla="*/ 1156494 h 1463675"/>
              <a:gd name="connsiteX30" fmla="*/ 572294 w 4029075"/>
              <a:gd name="connsiteY30" fmla="*/ 1182689 h 1463675"/>
              <a:gd name="connsiteX31" fmla="*/ 453231 w 4029075"/>
              <a:gd name="connsiteY31" fmla="*/ 1019176 h 1463675"/>
              <a:gd name="connsiteX32" fmla="*/ 271462 w 4029075"/>
              <a:gd name="connsiteY32" fmla="*/ 735013 h 1463675"/>
              <a:gd name="connsiteX33" fmla="*/ 98425 w 4029075"/>
              <a:gd name="connsiteY33" fmla="*/ 479425 h 1463675"/>
              <a:gd name="connsiteX34" fmla="*/ 6350 w 4029075"/>
              <a:gd name="connsiteY34" fmla="*/ 339725 h 1463675"/>
              <a:gd name="connsiteX35" fmla="*/ 0 w 4029075"/>
              <a:gd name="connsiteY35" fmla="*/ 279400 h 1463675"/>
              <a:gd name="connsiteX36" fmla="*/ 38100 w 4029075"/>
              <a:gd name="connsiteY36" fmla="*/ 231775 h 1463675"/>
              <a:gd name="connsiteX37" fmla="*/ 146050 w 4029075"/>
              <a:gd name="connsiteY37" fmla="*/ 184150 h 1463675"/>
              <a:gd name="connsiteX38" fmla="*/ 222250 w 4029075"/>
              <a:gd name="connsiteY38" fmla="*/ 149225 h 146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029075" h="1463675">
                <a:moveTo>
                  <a:pt x="222250" y="149225"/>
                </a:moveTo>
                <a:lnTo>
                  <a:pt x="549275" y="269875"/>
                </a:lnTo>
                <a:lnTo>
                  <a:pt x="714375" y="225425"/>
                </a:lnTo>
                <a:lnTo>
                  <a:pt x="434975" y="114300"/>
                </a:lnTo>
                <a:lnTo>
                  <a:pt x="577850" y="85725"/>
                </a:lnTo>
                <a:lnTo>
                  <a:pt x="965200" y="73025"/>
                </a:lnTo>
                <a:lnTo>
                  <a:pt x="1711325" y="34925"/>
                </a:lnTo>
                <a:lnTo>
                  <a:pt x="2193925" y="12700"/>
                </a:lnTo>
                <a:lnTo>
                  <a:pt x="2463800" y="0"/>
                </a:lnTo>
                <a:lnTo>
                  <a:pt x="2635250" y="28575"/>
                </a:lnTo>
                <a:lnTo>
                  <a:pt x="2730500" y="57150"/>
                </a:lnTo>
                <a:lnTo>
                  <a:pt x="2844800" y="146050"/>
                </a:lnTo>
                <a:lnTo>
                  <a:pt x="2965450" y="234950"/>
                </a:lnTo>
                <a:lnTo>
                  <a:pt x="3079750" y="298450"/>
                </a:lnTo>
                <a:lnTo>
                  <a:pt x="3260725" y="377825"/>
                </a:lnTo>
                <a:lnTo>
                  <a:pt x="3622675" y="558800"/>
                </a:lnTo>
                <a:lnTo>
                  <a:pt x="3933825" y="885825"/>
                </a:lnTo>
                <a:lnTo>
                  <a:pt x="4029075" y="1016000"/>
                </a:lnTo>
                <a:lnTo>
                  <a:pt x="1949450" y="1254125"/>
                </a:lnTo>
                <a:lnTo>
                  <a:pt x="1927225" y="1368425"/>
                </a:lnTo>
                <a:lnTo>
                  <a:pt x="974725" y="1463675"/>
                </a:lnTo>
                <a:lnTo>
                  <a:pt x="965200" y="1374775"/>
                </a:lnTo>
                <a:lnTo>
                  <a:pt x="774700" y="1400175"/>
                </a:lnTo>
                <a:cubicBezTo>
                  <a:pt x="735145" y="1400043"/>
                  <a:pt x="734484" y="1388798"/>
                  <a:pt x="725488" y="1383507"/>
                </a:cubicBezTo>
                <a:cubicBezTo>
                  <a:pt x="716492" y="1378216"/>
                  <a:pt x="724694" y="1378613"/>
                  <a:pt x="720725" y="1377951"/>
                </a:cubicBezTo>
                <a:lnTo>
                  <a:pt x="713582" y="1372394"/>
                </a:lnTo>
                <a:cubicBezTo>
                  <a:pt x="695061" y="1355461"/>
                  <a:pt x="692414" y="1337733"/>
                  <a:pt x="673893" y="1320800"/>
                </a:cubicBezTo>
                <a:lnTo>
                  <a:pt x="658020" y="1293812"/>
                </a:lnTo>
                <a:cubicBezTo>
                  <a:pt x="624682" y="1271058"/>
                  <a:pt x="659607" y="1282436"/>
                  <a:pt x="626269" y="1259682"/>
                </a:cubicBezTo>
                <a:lnTo>
                  <a:pt x="554832" y="1156494"/>
                </a:lnTo>
                <a:cubicBezTo>
                  <a:pt x="532607" y="1140090"/>
                  <a:pt x="599281" y="1225286"/>
                  <a:pt x="572294" y="1182689"/>
                </a:cubicBezTo>
                <a:lnTo>
                  <a:pt x="453231" y="1019176"/>
                </a:lnTo>
                <a:cubicBezTo>
                  <a:pt x="361949" y="894293"/>
                  <a:pt x="376237" y="872596"/>
                  <a:pt x="271462" y="735013"/>
                </a:cubicBezTo>
                <a:lnTo>
                  <a:pt x="98425" y="479425"/>
                </a:lnTo>
                <a:lnTo>
                  <a:pt x="6350" y="339725"/>
                </a:lnTo>
                <a:lnTo>
                  <a:pt x="0" y="279400"/>
                </a:lnTo>
                <a:lnTo>
                  <a:pt x="38100" y="231775"/>
                </a:lnTo>
                <a:lnTo>
                  <a:pt x="146050" y="184150"/>
                </a:lnTo>
                <a:lnTo>
                  <a:pt x="222250" y="149225"/>
                </a:lnTo>
                <a:close/>
              </a:path>
            </a:pathLst>
          </a:custGeom>
          <a:solidFill>
            <a:srgbClr val="00B8FF">
              <a:alpha val="43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it-IT"/>
          </a:p>
        </p:txBody>
      </p:sp>
      <p:sp>
        <p:nvSpPr>
          <p:cNvPr id="15" name="Freccia circolare in su 14"/>
          <p:cNvSpPr/>
          <p:nvPr/>
        </p:nvSpPr>
        <p:spPr bwMode="auto">
          <a:xfrm rot="10800000">
            <a:off x="2607914" y="2101006"/>
            <a:ext cx="263169" cy="134500"/>
          </a:xfrm>
          <a:prstGeom prst="curved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11" name="Freccia circolare in giù 10"/>
          <p:cNvSpPr/>
          <p:nvPr/>
        </p:nvSpPr>
        <p:spPr bwMode="auto">
          <a:xfrm>
            <a:off x="2355478" y="2123653"/>
            <a:ext cx="236562" cy="134501"/>
          </a:xfrm>
          <a:prstGeom prst="curved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16" name="Rettangolo 15"/>
          <p:cNvSpPr/>
          <p:nvPr/>
        </p:nvSpPr>
        <p:spPr>
          <a:xfrm>
            <a:off x="5913611" y="1619597"/>
            <a:ext cx="3735213" cy="321306"/>
          </a:xfrm>
          <a:prstGeom prst="rect">
            <a:avLst/>
          </a:prstGeom>
        </p:spPr>
        <p:txBody>
          <a:bodyPr wrap="square">
            <a:spAutoFit/>
          </a:bodyPr>
          <a:lstStyle/>
          <a:p>
            <a:pPr lvl="0" algn="r"/>
            <a:r>
              <a:rPr lang="it-IT" sz="1600" b="1" dirty="0" smtClean="0">
                <a:solidFill>
                  <a:schemeClr val="tx1"/>
                </a:solidFill>
                <a:latin typeface="+mj-lt"/>
              </a:rPr>
              <a:t>Manufatto A e sul Manufatto C </a:t>
            </a:r>
            <a:endParaRPr lang="it-IT" sz="1600" b="1" dirty="0">
              <a:solidFill>
                <a:schemeClr val="tx1"/>
              </a:solidFill>
              <a:latin typeface="+mj-lt"/>
            </a:endParaRPr>
          </a:p>
        </p:txBody>
      </p:sp>
      <p:sp>
        <p:nvSpPr>
          <p:cNvPr id="18" name="Freccia circolare in su 17"/>
          <p:cNvSpPr/>
          <p:nvPr/>
        </p:nvSpPr>
        <p:spPr bwMode="auto">
          <a:xfrm rot="10800000">
            <a:off x="2340010" y="3422056"/>
            <a:ext cx="180021" cy="140886"/>
          </a:xfrm>
          <a:prstGeom prst="curved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19" name="Freccia circolare in su 18"/>
          <p:cNvSpPr/>
          <p:nvPr/>
        </p:nvSpPr>
        <p:spPr bwMode="auto">
          <a:xfrm rot="10800000">
            <a:off x="2069980" y="3461743"/>
            <a:ext cx="180021" cy="140886"/>
          </a:xfrm>
          <a:prstGeom prst="curved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21" name="Freccia circolare in su 20"/>
          <p:cNvSpPr/>
          <p:nvPr/>
        </p:nvSpPr>
        <p:spPr bwMode="auto">
          <a:xfrm rot="10800000">
            <a:off x="1830770" y="3492499"/>
            <a:ext cx="180021" cy="140886"/>
          </a:xfrm>
          <a:prstGeom prst="curved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22" name="Freccia circolare in su 21"/>
          <p:cNvSpPr/>
          <p:nvPr/>
        </p:nvSpPr>
        <p:spPr bwMode="auto">
          <a:xfrm rot="11902154">
            <a:off x="3598836" y="3219449"/>
            <a:ext cx="360040" cy="272356"/>
          </a:xfrm>
          <a:prstGeom prst="curved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sp>
        <p:nvSpPr>
          <p:cNvPr id="23" name="Freccia circolare in su 22"/>
          <p:cNvSpPr/>
          <p:nvPr/>
        </p:nvSpPr>
        <p:spPr bwMode="auto">
          <a:xfrm rot="11902154">
            <a:off x="3201847" y="3269241"/>
            <a:ext cx="360040" cy="272356"/>
          </a:xfrm>
          <a:prstGeom prst="curved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621" y="5769649"/>
            <a:ext cx="1322307" cy="139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2637" y="5769649"/>
            <a:ext cx="1322307" cy="139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363" y="4768423"/>
            <a:ext cx="1322307" cy="139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1379" y="4768423"/>
            <a:ext cx="1322307" cy="139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CasellaDiTesto 28"/>
          <p:cNvSpPr txBox="1"/>
          <p:nvPr/>
        </p:nvSpPr>
        <p:spPr>
          <a:xfrm>
            <a:off x="3033685" y="360363"/>
            <a:ext cx="4040145" cy="636200"/>
          </a:xfrm>
          <a:prstGeom prst="rect">
            <a:avLst/>
          </a:prstGeom>
          <a:noFill/>
        </p:spPr>
        <p:txBody>
          <a:bodyPr wrap="none" rtlCol="0">
            <a:spAutoFit/>
          </a:bodyPr>
          <a:lstStyle/>
          <a:p>
            <a:r>
              <a:rPr lang="it-IT" sz="2000" b="1" dirty="0" smtClean="0">
                <a:solidFill>
                  <a:srgbClr val="003366"/>
                </a:solidFill>
                <a:latin typeface="+mj-lt"/>
              </a:rPr>
              <a:t>QUADRO PROGETTUALE DEFINITIVO</a:t>
            </a:r>
          </a:p>
          <a:p>
            <a:r>
              <a:rPr lang="it-IT" dirty="0" smtClean="0">
                <a:solidFill>
                  <a:srgbClr val="003366"/>
                </a:solidFill>
                <a:latin typeface="+mj-lt"/>
              </a:rPr>
              <a:t>Il funzionamento della cassa</a:t>
            </a:r>
            <a:endParaRPr lang="it-IT" dirty="0">
              <a:solidFill>
                <a:srgbClr val="003366"/>
              </a:solidFill>
              <a:latin typeface="+mj-lt"/>
            </a:endParaRPr>
          </a:p>
        </p:txBody>
      </p:sp>
      <p:sp>
        <p:nvSpPr>
          <p:cNvPr id="30"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42326665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363" y="360364"/>
            <a:ext cx="2414588"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CasellaDiTesto 13"/>
          <p:cNvSpPr txBox="1"/>
          <p:nvPr/>
        </p:nvSpPr>
        <p:spPr>
          <a:xfrm>
            <a:off x="8064648" y="6804173"/>
            <a:ext cx="1224136" cy="235449"/>
          </a:xfrm>
          <a:prstGeom prst="rect">
            <a:avLst/>
          </a:prstGeom>
          <a:noFill/>
        </p:spPr>
        <p:txBody>
          <a:bodyPr wrap="square" rtlCol="0">
            <a:spAutoFit/>
          </a:bodyPr>
          <a:lstStyle/>
          <a:p>
            <a:r>
              <a:rPr lang="it-IT" sz="1000" b="1" dirty="0" smtClean="0">
                <a:latin typeface="+mn-lt"/>
              </a:rPr>
              <a:t>Vista da valle</a:t>
            </a:r>
            <a:endParaRPr lang="it-IT" sz="1000" b="1" dirty="0">
              <a:latin typeface="+mn-lt"/>
            </a:endParaRPr>
          </a:p>
        </p:txBody>
      </p:sp>
      <p:pic>
        <p:nvPicPr>
          <p:cNvPr id="10"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 y="1259557"/>
            <a:ext cx="10080625" cy="5670352"/>
          </a:xfrm>
        </p:spPr>
      </p:pic>
      <p:cxnSp>
        <p:nvCxnSpPr>
          <p:cNvPr id="13" name="Connettore 2 12"/>
          <p:cNvCxnSpPr>
            <a:stCxn id="15" idx="0"/>
          </p:cNvCxnSpPr>
          <p:nvPr/>
        </p:nvCxnSpPr>
        <p:spPr bwMode="auto">
          <a:xfrm flipH="1" flipV="1">
            <a:off x="6984528" y="4042561"/>
            <a:ext cx="441978" cy="397336"/>
          </a:xfrm>
          <a:prstGeom prst="straightConnector1">
            <a:avLst/>
          </a:prstGeom>
          <a:solidFill>
            <a:srgbClr val="00B8FF"/>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CasellaDiTesto 14"/>
          <p:cNvSpPr txBox="1"/>
          <p:nvPr/>
        </p:nvSpPr>
        <p:spPr>
          <a:xfrm>
            <a:off x="6984528" y="4439897"/>
            <a:ext cx="883954" cy="243778"/>
          </a:xfrm>
          <a:prstGeom prst="rect">
            <a:avLst/>
          </a:prstGeom>
          <a:noFill/>
          <a:ln>
            <a:solidFill>
              <a:srgbClr val="FF0000"/>
            </a:solidFill>
          </a:ln>
        </p:spPr>
        <p:txBody>
          <a:bodyPr wrap="none" rtlCol="0">
            <a:spAutoFit/>
          </a:bodyPr>
          <a:lstStyle/>
          <a:p>
            <a:r>
              <a:rPr lang="it-IT" sz="1000" b="1" dirty="0">
                <a:solidFill>
                  <a:srgbClr val="FF0000"/>
                </a:solidFill>
                <a:effectLst>
                  <a:outerShdw blurRad="38100" dist="38100" dir="2700000" algn="tl">
                    <a:srgbClr val="000000">
                      <a:alpha val="43137"/>
                    </a:srgbClr>
                  </a:outerShdw>
                </a:effectLst>
                <a:latin typeface="+mn-lt"/>
              </a:rPr>
              <a:t>Manufatto A</a:t>
            </a:r>
          </a:p>
        </p:txBody>
      </p:sp>
      <p:sp>
        <p:nvSpPr>
          <p:cNvPr id="16" name="CasellaDiTesto 15"/>
          <p:cNvSpPr txBox="1"/>
          <p:nvPr/>
        </p:nvSpPr>
        <p:spPr>
          <a:xfrm>
            <a:off x="5867167" y="2699717"/>
            <a:ext cx="876885" cy="243778"/>
          </a:xfrm>
          <a:prstGeom prst="rect">
            <a:avLst/>
          </a:prstGeom>
          <a:noFill/>
          <a:ln>
            <a:solidFill>
              <a:schemeClr val="accent1"/>
            </a:solidFill>
          </a:ln>
        </p:spPr>
        <p:txBody>
          <a:bodyPr wrap="none" rtlCol="0">
            <a:spAutoFit/>
          </a:bodyPr>
          <a:lstStyle/>
          <a:p>
            <a:r>
              <a:rPr lang="it-IT" sz="1000" b="1" dirty="0">
                <a:solidFill>
                  <a:schemeClr val="accent1"/>
                </a:solidFill>
                <a:effectLst>
                  <a:outerShdw blurRad="38100" dist="38100" dir="2700000" algn="tl">
                    <a:srgbClr val="000000">
                      <a:alpha val="43137"/>
                    </a:srgbClr>
                  </a:outerShdw>
                </a:effectLst>
                <a:latin typeface="+mn-lt"/>
              </a:rPr>
              <a:t>Manufatto B</a:t>
            </a:r>
          </a:p>
        </p:txBody>
      </p:sp>
      <p:cxnSp>
        <p:nvCxnSpPr>
          <p:cNvPr id="17" name="Connettore 2 16"/>
          <p:cNvCxnSpPr/>
          <p:nvPr/>
        </p:nvCxnSpPr>
        <p:spPr bwMode="auto">
          <a:xfrm flipH="1">
            <a:off x="5867167" y="2943495"/>
            <a:ext cx="432170" cy="355891"/>
          </a:xfrm>
          <a:prstGeom prst="straightConnector1">
            <a:avLst/>
          </a:prstGeom>
          <a:solidFill>
            <a:srgbClr val="00B8FF"/>
          </a:solidFill>
          <a:ln w="9525" cap="flat" cmpd="sng" algn="ctr">
            <a:solidFill>
              <a:schemeClr val="accent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Connettore 2 17"/>
          <p:cNvCxnSpPr>
            <a:stCxn id="19" idx="3"/>
          </p:cNvCxnSpPr>
          <p:nvPr/>
        </p:nvCxnSpPr>
        <p:spPr bwMode="auto">
          <a:xfrm>
            <a:off x="1567657" y="5053855"/>
            <a:ext cx="586546" cy="427883"/>
          </a:xfrm>
          <a:prstGeom prst="straightConnector1">
            <a:avLst/>
          </a:prstGeom>
          <a:solidFill>
            <a:srgbClr val="00B8FF"/>
          </a:solidFill>
          <a:ln w="9525" cap="flat" cmpd="sng" algn="ctr">
            <a:solidFill>
              <a:schemeClr val="accent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CasellaDiTesto 18"/>
          <p:cNvSpPr txBox="1"/>
          <p:nvPr/>
        </p:nvSpPr>
        <p:spPr>
          <a:xfrm>
            <a:off x="694306" y="4931965"/>
            <a:ext cx="873351" cy="243778"/>
          </a:xfrm>
          <a:prstGeom prst="rect">
            <a:avLst/>
          </a:prstGeom>
          <a:noFill/>
          <a:ln>
            <a:solidFill>
              <a:schemeClr val="accent2"/>
            </a:solidFill>
          </a:ln>
        </p:spPr>
        <p:txBody>
          <a:bodyPr wrap="none" rtlCol="0">
            <a:spAutoFit/>
          </a:bodyPr>
          <a:lstStyle/>
          <a:p>
            <a:r>
              <a:rPr lang="it-IT" sz="1000" b="1" dirty="0">
                <a:solidFill>
                  <a:schemeClr val="accent2"/>
                </a:solidFill>
                <a:effectLst>
                  <a:outerShdw blurRad="38100" dist="38100" dir="2700000" algn="tl">
                    <a:srgbClr val="000000">
                      <a:alpha val="43137"/>
                    </a:srgbClr>
                  </a:outerShdw>
                </a:effectLst>
                <a:latin typeface="+mn-lt"/>
              </a:rPr>
              <a:t>Manufatto C</a:t>
            </a:r>
            <a:endParaRPr lang="it-IT" sz="800" b="1" dirty="0">
              <a:solidFill>
                <a:schemeClr val="accent2"/>
              </a:solidFill>
              <a:effectLst>
                <a:outerShdw blurRad="38100" dist="38100" dir="2700000" algn="tl">
                  <a:srgbClr val="000000">
                    <a:alpha val="43137"/>
                  </a:srgbClr>
                </a:outerShdw>
              </a:effectLst>
              <a:latin typeface="+mn-lt"/>
            </a:endParaRPr>
          </a:p>
        </p:txBody>
      </p:sp>
      <p:sp>
        <p:nvSpPr>
          <p:cNvPr id="20" name="CasellaDiTesto 19"/>
          <p:cNvSpPr txBox="1"/>
          <p:nvPr/>
        </p:nvSpPr>
        <p:spPr>
          <a:xfrm>
            <a:off x="5854648" y="2051645"/>
            <a:ext cx="1051767" cy="264047"/>
          </a:xfrm>
          <a:prstGeom prst="rect">
            <a:avLst/>
          </a:prstGeom>
          <a:noFill/>
          <a:ln>
            <a:noFill/>
          </a:ln>
        </p:spPr>
        <p:txBody>
          <a:bodyPr wrap="square" rtlCol="0">
            <a:spAutoFit/>
          </a:bodyPr>
          <a:lstStyle/>
          <a:p>
            <a:r>
              <a:rPr lang="it-IT" sz="1200" b="1" dirty="0">
                <a:solidFill>
                  <a:srgbClr val="FFFF00"/>
                </a:solidFill>
                <a:latin typeface="+mn-lt"/>
              </a:rPr>
              <a:t>COMPARTO 1</a:t>
            </a:r>
          </a:p>
        </p:txBody>
      </p:sp>
      <p:sp>
        <p:nvSpPr>
          <p:cNvPr id="21" name="CasellaDiTesto 20"/>
          <p:cNvSpPr txBox="1"/>
          <p:nvPr/>
        </p:nvSpPr>
        <p:spPr>
          <a:xfrm>
            <a:off x="2992285" y="3635821"/>
            <a:ext cx="1051767" cy="264047"/>
          </a:xfrm>
          <a:prstGeom prst="rect">
            <a:avLst/>
          </a:prstGeom>
          <a:noFill/>
          <a:ln>
            <a:noFill/>
          </a:ln>
        </p:spPr>
        <p:txBody>
          <a:bodyPr wrap="square" rtlCol="0">
            <a:spAutoFit/>
          </a:bodyPr>
          <a:lstStyle/>
          <a:p>
            <a:r>
              <a:rPr lang="it-IT" sz="1200" b="1" dirty="0">
                <a:solidFill>
                  <a:srgbClr val="FFFF00"/>
                </a:solidFill>
                <a:latin typeface="+mn-lt"/>
              </a:rPr>
              <a:t>COMPARTO 2</a:t>
            </a:r>
          </a:p>
        </p:txBody>
      </p:sp>
      <p:sp>
        <p:nvSpPr>
          <p:cNvPr id="22" name="CasellaDiTesto 21"/>
          <p:cNvSpPr txBox="1"/>
          <p:nvPr/>
        </p:nvSpPr>
        <p:spPr>
          <a:xfrm>
            <a:off x="3033685" y="360363"/>
            <a:ext cx="4040145" cy="636200"/>
          </a:xfrm>
          <a:prstGeom prst="rect">
            <a:avLst/>
          </a:prstGeom>
          <a:noFill/>
        </p:spPr>
        <p:txBody>
          <a:bodyPr wrap="none" rtlCol="0">
            <a:spAutoFit/>
          </a:bodyPr>
          <a:lstStyle/>
          <a:p>
            <a:r>
              <a:rPr lang="it-IT" sz="2000" b="1" dirty="0" smtClean="0">
                <a:solidFill>
                  <a:srgbClr val="003366"/>
                </a:solidFill>
                <a:latin typeface="+mj-lt"/>
              </a:rPr>
              <a:t>QUADRO PROGETTUALE DEFINITIVO</a:t>
            </a:r>
          </a:p>
          <a:p>
            <a:r>
              <a:rPr lang="it-IT" dirty="0" smtClean="0">
                <a:solidFill>
                  <a:srgbClr val="003366"/>
                </a:solidFill>
                <a:latin typeface="+mj-lt"/>
              </a:rPr>
              <a:t>Il funzionamento della cassa</a:t>
            </a:r>
            <a:endParaRPr lang="it-IT" dirty="0">
              <a:solidFill>
                <a:srgbClr val="003366"/>
              </a:solidFill>
              <a:latin typeface="+mj-lt"/>
            </a:endParaRPr>
          </a:p>
        </p:txBody>
      </p:sp>
      <p:sp>
        <p:nvSpPr>
          <p:cNvPr id="23"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3924633824"/>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0363" y="360364"/>
            <a:ext cx="2414588"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 name="Tabella 1"/>
          <p:cNvGraphicFramePr>
            <a:graphicFrameLocks noGrp="1"/>
          </p:cNvGraphicFramePr>
          <p:nvPr>
            <p:extLst>
              <p:ext uri="{D42A27DB-BD31-4B8C-83A1-F6EECF244321}">
                <p14:modId xmlns:p14="http://schemas.microsoft.com/office/powerpoint/2010/main" val="3309254869"/>
              </p:ext>
            </p:extLst>
          </p:nvPr>
        </p:nvGraphicFramePr>
        <p:xfrm>
          <a:off x="576389" y="1187551"/>
          <a:ext cx="8784403" cy="5640963"/>
        </p:xfrm>
        <a:graphic>
          <a:graphicData uri="http://schemas.openxmlformats.org/drawingml/2006/table">
            <a:tbl>
              <a:tblPr>
                <a:effectLst>
                  <a:innerShdw blurRad="63500" dist="50800" dir="13500000">
                    <a:prstClr val="black">
                      <a:alpha val="50000"/>
                    </a:prstClr>
                  </a:innerShdw>
                </a:effectLst>
                <a:tableStyleId>{5C22544A-7EE6-4342-B048-85BDC9FD1C3A}</a:tableStyleId>
              </a:tblPr>
              <a:tblGrid>
                <a:gridCol w="4511312"/>
                <a:gridCol w="565775"/>
                <a:gridCol w="1235772"/>
                <a:gridCol w="1235772"/>
                <a:gridCol w="1235772"/>
              </a:tblGrid>
              <a:tr h="311309">
                <a:tc>
                  <a:txBody>
                    <a:bodyPr/>
                    <a:lstStyle/>
                    <a:p>
                      <a:pPr algn="l" fontAlgn="b"/>
                      <a:endParaRPr lang="it-IT" sz="1000" b="0" i="0" u="none" strike="noStrike" dirty="0">
                        <a:solidFill>
                          <a:srgbClr val="000000"/>
                        </a:solidFill>
                        <a:effectLst/>
                        <a:latin typeface="Calibri"/>
                      </a:endParaRPr>
                    </a:p>
                  </a:txBody>
                  <a:tcPr marL="8395" marR="8395" marT="839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it-IT" sz="1000" b="0" i="0" u="none" strike="noStrike">
                        <a:solidFill>
                          <a:srgbClr val="000000"/>
                        </a:solidFill>
                        <a:effectLst/>
                        <a:latin typeface="Calibri"/>
                      </a:endParaRPr>
                    </a:p>
                  </a:txBody>
                  <a:tcPr marL="8395" marR="8395" marT="8395" marB="0" anchor="b">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000" b="1" u="none" strike="noStrike" dirty="0">
                          <a:effectLst/>
                        </a:rPr>
                        <a:t>Comparto 1</a:t>
                      </a:r>
                      <a:endParaRPr lang="it-IT" sz="1000" b="1"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000" b="1" u="none" strike="noStrike" dirty="0">
                          <a:effectLst/>
                        </a:rPr>
                        <a:t>Comparto 2</a:t>
                      </a:r>
                      <a:endParaRPr lang="it-IT" sz="1000" b="1"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000" b="1" u="none" strike="noStrike" dirty="0">
                          <a:solidFill>
                            <a:srgbClr val="FF0000"/>
                          </a:solidFill>
                          <a:effectLst/>
                        </a:rPr>
                        <a:t>Totale</a:t>
                      </a:r>
                      <a:endParaRPr lang="it-IT" sz="1000" b="1" i="0" u="none" strike="noStrike" dirty="0">
                        <a:solidFill>
                          <a:srgbClr val="FF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60040">
                <a:tc>
                  <a:txBody>
                    <a:bodyPr/>
                    <a:lstStyle/>
                    <a:p>
                      <a:pPr algn="l" fontAlgn="ctr"/>
                      <a:r>
                        <a:rPr lang="it-IT" sz="1000" u="none" strike="noStrike" dirty="0">
                          <a:effectLst/>
                        </a:rPr>
                        <a:t>Massimo volume di invaso</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[m</a:t>
                      </a:r>
                      <a:r>
                        <a:rPr lang="it-IT" sz="1000" u="none" strike="noStrike" baseline="30000" dirty="0">
                          <a:effectLst/>
                        </a:rPr>
                        <a:t>3</a:t>
                      </a:r>
                      <a:r>
                        <a:rPr lang="it-IT" sz="1000" u="none" strike="noStrike" dirty="0">
                          <a:effectLst/>
                        </a:rPr>
                        <a:t>]</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3'300'000</a:t>
                      </a:r>
                      <a:br>
                        <a:rPr lang="it-IT" sz="1000" u="none" strike="noStrike" dirty="0">
                          <a:effectLst/>
                        </a:rPr>
                      </a:br>
                      <a:r>
                        <a:rPr lang="it-IT" sz="1000" u="none" strike="noStrike" dirty="0">
                          <a:effectLst/>
                        </a:rPr>
                        <a:t>(145,70 m s.l.m.)</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2'600'000</a:t>
                      </a:r>
                      <a:br>
                        <a:rPr lang="it-IT" sz="1000" u="none" strike="noStrike" dirty="0">
                          <a:effectLst/>
                        </a:rPr>
                      </a:br>
                      <a:r>
                        <a:rPr lang="it-IT" sz="1000" u="none" strike="noStrike" dirty="0">
                          <a:effectLst/>
                        </a:rPr>
                        <a:t>(143.70 m s.l.m.)</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b="1" u="none" strike="noStrike" dirty="0">
                          <a:solidFill>
                            <a:srgbClr val="FF0000"/>
                          </a:solidFill>
                          <a:effectLst/>
                        </a:rPr>
                        <a:t>5'900'000</a:t>
                      </a:r>
                      <a:endParaRPr lang="it-IT" sz="1000" b="1" i="0" u="none" strike="noStrike" dirty="0">
                        <a:solidFill>
                          <a:srgbClr val="FF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68526">
                <a:tc>
                  <a:txBody>
                    <a:bodyPr/>
                    <a:lstStyle/>
                    <a:p>
                      <a:pPr algn="l" fontAlgn="ctr"/>
                      <a:r>
                        <a:rPr lang="it-IT" sz="1000" u="none" strike="noStrike" dirty="0">
                          <a:effectLst/>
                        </a:rPr>
                        <a:t>Volume di invaso alla massima ritenuta</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[m</a:t>
                      </a:r>
                      <a:r>
                        <a:rPr lang="it-IT" sz="1000" u="none" strike="noStrike" baseline="30000" dirty="0">
                          <a:effectLst/>
                        </a:rPr>
                        <a:t>3</a:t>
                      </a:r>
                      <a:r>
                        <a:rPr lang="it-IT" sz="1000" u="none" strike="noStrike" dirty="0">
                          <a:effectLst/>
                        </a:rPr>
                        <a:t>]</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3'000'000</a:t>
                      </a:r>
                      <a:br>
                        <a:rPr lang="it-IT" sz="1000" u="none" strike="noStrike" dirty="0">
                          <a:effectLst/>
                        </a:rPr>
                      </a:br>
                      <a:r>
                        <a:rPr lang="it-IT" sz="1000" u="none" strike="noStrike" dirty="0">
                          <a:effectLst/>
                        </a:rPr>
                        <a:t>(144.90 m s.l.m.)</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2'200'000</a:t>
                      </a:r>
                      <a:br>
                        <a:rPr lang="it-IT" sz="1000" u="none" strike="noStrike" dirty="0">
                          <a:effectLst/>
                        </a:rPr>
                      </a:br>
                      <a:r>
                        <a:rPr lang="it-IT" sz="1000" u="none" strike="noStrike" dirty="0">
                          <a:effectLst/>
                        </a:rPr>
                        <a:t>(142.00 m s.l.m.)</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b="1" u="none" strike="noStrike" dirty="0">
                          <a:solidFill>
                            <a:srgbClr val="FF0000"/>
                          </a:solidFill>
                          <a:effectLst/>
                        </a:rPr>
                        <a:t>5'200'000</a:t>
                      </a:r>
                      <a:endParaRPr lang="it-IT" sz="1000" b="1" i="0" u="none" strike="noStrike" dirty="0">
                        <a:solidFill>
                          <a:srgbClr val="FF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52000">
                <a:tc>
                  <a:txBody>
                    <a:bodyPr/>
                    <a:lstStyle/>
                    <a:p>
                      <a:pPr algn="l" fontAlgn="ctr"/>
                      <a:r>
                        <a:rPr lang="it-IT" sz="1000" u="none" strike="noStrike" dirty="0">
                          <a:effectLst/>
                        </a:rPr>
                        <a:t>Superficie dello specchio d'acqua in caso di massima piena</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[ha]</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44</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24</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b="1" u="none" strike="noStrike" dirty="0">
                          <a:solidFill>
                            <a:srgbClr val="FF0000"/>
                          </a:solidFill>
                          <a:effectLst/>
                        </a:rPr>
                        <a:t>68</a:t>
                      </a:r>
                      <a:endParaRPr lang="it-IT" sz="1000" b="1" i="0" u="none" strike="noStrike" dirty="0">
                        <a:solidFill>
                          <a:srgbClr val="FF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52000">
                <a:tc>
                  <a:txBody>
                    <a:bodyPr/>
                    <a:lstStyle/>
                    <a:p>
                      <a:pPr algn="l" fontAlgn="ctr"/>
                      <a:r>
                        <a:rPr lang="it-IT" sz="1000" u="none" strike="noStrike" dirty="0">
                          <a:effectLst/>
                        </a:rPr>
                        <a:t>Altezza minima argini</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[m]</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0.00</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1.40</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b="1" u="none" strike="noStrike" dirty="0">
                          <a:solidFill>
                            <a:srgbClr val="FF0000"/>
                          </a:solidFill>
                          <a:effectLst/>
                        </a:rPr>
                        <a:t>-</a:t>
                      </a:r>
                      <a:endParaRPr lang="it-IT" sz="1000" b="1" i="0" u="none" strike="noStrike" dirty="0">
                        <a:solidFill>
                          <a:srgbClr val="FF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52000">
                <a:tc>
                  <a:txBody>
                    <a:bodyPr/>
                    <a:lstStyle/>
                    <a:p>
                      <a:pPr algn="l" fontAlgn="ctr"/>
                      <a:r>
                        <a:rPr lang="it-IT" sz="1000" u="none" strike="noStrike" dirty="0">
                          <a:effectLst/>
                        </a:rPr>
                        <a:t>Altezza massima argini</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[m]</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12.78</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16.22</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b="1" u="none" strike="noStrike" dirty="0">
                          <a:solidFill>
                            <a:srgbClr val="FF0000"/>
                          </a:solidFill>
                          <a:effectLst/>
                        </a:rPr>
                        <a:t>-</a:t>
                      </a:r>
                      <a:endParaRPr lang="it-IT" sz="1000" b="1" i="0" u="none" strike="noStrike" dirty="0">
                        <a:solidFill>
                          <a:srgbClr val="FF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52000">
                <a:tc>
                  <a:txBody>
                    <a:bodyPr/>
                    <a:lstStyle/>
                    <a:p>
                      <a:pPr algn="l" fontAlgn="ctr"/>
                      <a:r>
                        <a:rPr lang="it-IT" sz="1000" u="none" strike="noStrike" dirty="0">
                          <a:effectLst/>
                        </a:rPr>
                        <a:t>Altezza media argini</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[m]</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8.90</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13.75</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b="1" u="none" strike="noStrike" dirty="0">
                          <a:solidFill>
                            <a:srgbClr val="FF0000"/>
                          </a:solidFill>
                          <a:effectLst/>
                        </a:rPr>
                        <a:t>-</a:t>
                      </a:r>
                      <a:endParaRPr lang="it-IT" sz="1000" b="1" i="0" u="none" strike="noStrike" dirty="0">
                        <a:solidFill>
                          <a:srgbClr val="FF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52000">
                <a:tc>
                  <a:txBody>
                    <a:bodyPr/>
                    <a:lstStyle/>
                    <a:p>
                      <a:pPr algn="l" fontAlgn="ctr"/>
                      <a:r>
                        <a:rPr lang="it-IT" sz="1000" u="none" strike="noStrike" dirty="0">
                          <a:effectLst/>
                        </a:rPr>
                        <a:t>Lunghezza complessiva degli argini di contenimento</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[m]</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1'937</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1'439</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b="1" u="none" strike="noStrike" dirty="0">
                          <a:solidFill>
                            <a:srgbClr val="FF0000"/>
                          </a:solidFill>
                          <a:effectLst/>
                        </a:rPr>
                        <a:t>3'376</a:t>
                      </a:r>
                      <a:endParaRPr lang="it-IT" sz="1000" b="1" i="0" u="none" strike="noStrike" dirty="0">
                        <a:solidFill>
                          <a:srgbClr val="FF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3476">
                <a:tc>
                  <a:txBody>
                    <a:bodyPr/>
                    <a:lstStyle/>
                    <a:p>
                      <a:pPr algn="l" fontAlgn="ctr"/>
                      <a:endParaRPr lang="it-IT" sz="1000" b="0" i="0" u="none" strike="noStrike">
                        <a:solidFill>
                          <a:srgbClr val="000000"/>
                        </a:solidFill>
                        <a:effectLst/>
                        <a:latin typeface="Calibri"/>
                      </a:endParaRPr>
                    </a:p>
                  </a:txBody>
                  <a:tcPr marL="8395" marR="8395" marT="839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endParaRPr lang="it-IT" sz="1000" b="0" i="0" u="none" strike="noStrike" dirty="0">
                        <a:solidFill>
                          <a:srgbClr val="000000"/>
                        </a:solidFill>
                        <a:effectLst/>
                        <a:latin typeface="Calibri"/>
                      </a:endParaRPr>
                    </a:p>
                  </a:txBody>
                  <a:tcPr marL="8395" marR="8395" marT="839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endParaRPr lang="it-IT" sz="1000" b="0" i="0" u="none" strike="noStrike" dirty="0">
                        <a:solidFill>
                          <a:srgbClr val="000000"/>
                        </a:solidFill>
                        <a:effectLst/>
                        <a:latin typeface="Calibri"/>
                      </a:endParaRPr>
                    </a:p>
                  </a:txBody>
                  <a:tcPr marL="8395" marR="8395" marT="839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it-IT" sz="1000" b="0" i="0" u="none" strike="noStrike" dirty="0">
                        <a:solidFill>
                          <a:srgbClr val="000000"/>
                        </a:solidFill>
                        <a:effectLst/>
                        <a:latin typeface="Calibri"/>
                      </a:endParaRPr>
                    </a:p>
                  </a:txBody>
                  <a:tcPr marL="8395" marR="8395" marT="839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it-IT" sz="1000" b="1" i="0" u="none" strike="noStrike" dirty="0">
                        <a:solidFill>
                          <a:srgbClr val="FF0000"/>
                        </a:solidFill>
                        <a:effectLst/>
                        <a:latin typeface="Calibri"/>
                      </a:endParaRPr>
                    </a:p>
                  </a:txBody>
                  <a:tcPr marL="8395" marR="8395" marT="839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99184">
                <a:tc>
                  <a:txBody>
                    <a:bodyPr/>
                    <a:lstStyle/>
                    <a:p>
                      <a:pPr algn="l" fontAlgn="ctr"/>
                      <a:endParaRPr lang="it-IT" sz="1000" b="0" i="0" u="none" strike="noStrike" dirty="0">
                        <a:solidFill>
                          <a:srgbClr val="000000"/>
                        </a:solidFill>
                        <a:effectLst/>
                        <a:latin typeface="Calibri"/>
                      </a:endParaRPr>
                    </a:p>
                  </a:txBody>
                  <a:tcPr marL="8395" marR="8395" marT="839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it-IT" sz="1000" b="0" i="0" u="none" strike="noStrike">
                        <a:solidFill>
                          <a:srgbClr val="000000"/>
                        </a:solidFill>
                        <a:effectLst/>
                        <a:latin typeface="Calibri"/>
                      </a:endParaRPr>
                    </a:p>
                  </a:txBody>
                  <a:tcPr marL="8395" marR="8395" marT="8395"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b="1" u="none" strike="noStrike" dirty="0">
                          <a:effectLst/>
                        </a:rPr>
                        <a:t>Manufatto A</a:t>
                      </a:r>
                      <a:endParaRPr lang="it-IT" sz="1000" b="1"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b="1" u="none" strike="noStrike" dirty="0">
                          <a:effectLst/>
                        </a:rPr>
                        <a:t>Manufatto B</a:t>
                      </a:r>
                      <a:endParaRPr lang="it-IT" sz="1000" b="1"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b="1" u="none" strike="noStrike" dirty="0">
                          <a:effectLst/>
                        </a:rPr>
                        <a:t>Manufatto C</a:t>
                      </a:r>
                      <a:endParaRPr lang="it-IT" sz="1000" b="1"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52000">
                <a:tc>
                  <a:txBody>
                    <a:bodyPr/>
                    <a:lstStyle/>
                    <a:p>
                      <a:pPr algn="l" fontAlgn="ctr"/>
                      <a:r>
                        <a:rPr lang="it-IT" sz="1000" u="none" strike="noStrike" dirty="0">
                          <a:effectLst/>
                        </a:rPr>
                        <a:t>Lunghezza del profilo sfiorante</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a:effectLst/>
                        </a:rPr>
                        <a:t>[m]</a:t>
                      </a:r>
                      <a:endParaRPr lang="it-IT" sz="1000" b="0" i="0" u="none" strike="noStrike">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116</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114</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a:effectLst/>
                        </a:rPr>
                        <a:t>120</a:t>
                      </a:r>
                      <a:endParaRPr lang="it-IT" sz="1000" b="0" i="0" u="none" strike="noStrike">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52000">
                <a:tc>
                  <a:txBody>
                    <a:bodyPr/>
                    <a:lstStyle/>
                    <a:p>
                      <a:pPr algn="l" fontAlgn="ctr"/>
                      <a:r>
                        <a:rPr lang="it-IT" sz="1000" u="none" strike="noStrike" dirty="0">
                          <a:effectLst/>
                        </a:rPr>
                        <a:t>Lunghezza del manufatto nella parte centrale (esclusi conci esterni di collegamento)</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a:effectLst/>
                        </a:rPr>
                        <a:t>[m]</a:t>
                      </a:r>
                      <a:endParaRPr lang="it-IT" sz="1000" b="0" i="0" u="none" strike="noStrike">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120</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120</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a:effectLst/>
                        </a:rPr>
                        <a:t>30</a:t>
                      </a:r>
                      <a:endParaRPr lang="it-IT" sz="1000" b="0" i="0" u="none" strike="noStrike">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52000">
                <a:tc>
                  <a:txBody>
                    <a:bodyPr/>
                    <a:lstStyle/>
                    <a:p>
                      <a:pPr algn="l" fontAlgn="ctr"/>
                      <a:r>
                        <a:rPr lang="it-IT" sz="1000" u="none" strike="noStrike" dirty="0">
                          <a:effectLst/>
                        </a:rPr>
                        <a:t>Altezza massima rispetto al piano di fondazione</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a:effectLst/>
                        </a:rPr>
                        <a:t>[m]</a:t>
                      </a:r>
                      <a:endParaRPr lang="it-IT" sz="1000" b="0" i="0" u="none" strike="noStrike">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17.90</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15.20</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22.40</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52000">
                <a:tc>
                  <a:txBody>
                    <a:bodyPr/>
                    <a:lstStyle/>
                    <a:p>
                      <a:pPr algn="l" fontAlgn="ctr"/>
                      <a:r>
                        <a:rPr lang="it-IT" sz="1000" u="none" strike="noStrike" dirty="0">
                          <a:effectLst/>
                        </a:rPr>
                        <a:t>Altezza rispetto alla soglia delle luci di fondo</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[m]</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a:effectLst/>
                        </a:rPr>
                        <a:t>11.90</a:t>
                      </a:r>
                      <a:endParaRPr lang="it-IT" sz="1000" b="0" i="0" u="none" strike="noStrike">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52000">
                <a:tc>
                  <a:txBody>
                    <a:bodyPr/>
                    <a:lstStyle/>
                    <a:p>
                      <a:pPr algn="l" fontAlgn="ctr"/>
                      <a:r>
                        <a:rPr lang="it-IT" sz="1000" u="none" strike="noStrike" dirty="0">
                          <a:effectLst/>
                        </a:rPr>
                        <a:t>Numero luci di fondo</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a:effectLst/>
                        </a:rPr>
                        <a:t>[-]</a:t>
                      </a:r>
                      <a:endParaRPr lang="it-IT" sz="1000" b="0" i="0" u="none" strike="noStrike">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4</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52000">
                <a:tc>
                  <a:txBody>
                    <a:bodyPr/>
                    <a:lstStyle/>
                    <a:p>
                      <a:pPr algn="l" fontAlgn="ctr"/>
                      <a:r>
                        <a:rPr lang="it-IT" sz="1000" u="none" strike="noStrike" dirty="0">
                          <a:effectLst/>
                        </a:rPr>
                        <a:t>Dimensioni delle luci di fondo (</a:t>
                      </a:r>
                      <a:r>
                        <a:rPr lang="it-IT" sz="1000" u="none" strike="noStrike" dirty="0" err="1">
                          <a:effectLst/>
                        </a:rPr>
                        <a:t>Bxh</a:t>
                      </a:r>
                      <a:r>
                        <a:rPr lang="it-IT" sz="1000" u="none" strike="noStrike" dirty="0">
                          <a:effectLst/>
                        </a:rPr>
                        <a:t>)</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a:effectLst/>
                        </a:rPr>
                        <a:t>[m]</a:t>
                      </a:r>
                      <a:endParaRPr lang="it-IT" sz="1000" b="0" i="0" u="none" strike="noStrike">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6,0x3,5</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52000">
                <a:tc>
                  <a:txBody>
                    <a:bodyPr/>
                    <a:lstStyle/>
                    <a:p>
                      <a:pPr algn="l" fontAlgn="ctr"/>
                      <a:r>
                        <a:rPr lang="it-IT" sz="1000" u="none" strike="noStrike" dirty="0">
                          <a:effectLst/>
                        </a:rPr>
                        <a:t>Apertura ottimale fissa luci di fondo (h)</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a:effectLst/>
                        </a:rPr>
                        <a:t>[m]</a:t>
                      </a:r>
                      <a:endParaRPr lang="it-IT" sz="1000" b="0" i="0" u="none" strike="noStrike">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1.60</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 </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 </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52000">
                <a:tc>
                  <a:txBody>
                    <a:bodyPr/>
                    <a:lstStyle/>
                    <a:p>
                      <a:pPr algn="l" fontAlgn="ctr"/>
                      <a:r>
                        <a:rPr lang="it-IT" sz="1000" u="none" strike="noStrike" dirty="0">
                          <a:effectLst/>
                        </a:rPr>
                        <a:t>Portata evacuata (T200), luci fisse / regolate</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[m</a:t>
                      </a:r>
                      <a:r>
                        <a:rPr lang="it-IT" sz="1000" u="none" strike="noStrike" baseline="30000" dirty="0">
                          <a:effectLst/>
                        </a:rPr>
                        <a:t>3</a:t>
                      </a:r>
                      <a:r>
                        <a:rPr lang="it-IT" sz="1000" u="none" strike="noStrike" dirty="0">
                          <a:effectLst/>
                        </a:rPr>
                        <a:t>/s]</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a:effectLst/>
                        </a:rPr>
                        <a:t>461 / 430</a:t>
                      </a:r>
                      <a:endParaRPr lang="it-IT" sz="1000" b="0" i="0" u="none" strike="noStrike">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52000">
                <a:tc>
                  <a:txBody>
                    <a:bodyPr/>
                    <a:lstStyle/>
                    <a:p>
                      <a:pPr algn="l" fontAlgn="ctr"/>
                      <a:r>
                        <a:rPr lang="it-IT" sz="1000" u="none" strike="noStrike">
                          <a:effectLst/>
                        </a:rPr>
                        <a:t>Portata evacuata (T100), luci fisse / regolate</a:t>
                      </a:r>
                      <a:endParaRPr lang="it-IT" sz="1000" b="0" i="0" u="none" strike="noStrike">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[m</a:t>
                      </a:r>
                      <a:r>
                        <a:rPr lang="it-IT" sz="1000" u="none" strike="noStrike" baseline="30000" dirty="0">
                          <a:effectLst/>
                        </a:rPr>
                        <a:t>3</a:t>
                      </a:r>
                      <a:r>
                        <a:rPr lang="it-IT" sz="1000" u="none" strike="noStrike" dirty="0">
                          <a:effectLst/>
                        </a:rPr>
                        <a:t>/s]</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a:effectLst/>
                        </a:rPr>
                        <a:t>445 / 300</a:t>
                      </a:r>
                      <a:endParaRPr lang="it-IT" sz="1000" b="0" i="0" u="none" strike="noStrike">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3476">
                <a:tc>
                  <a:txBody>
                    <a:bodyPr/>
                    <a:lstStyle/>
                    <a:p>
                      <a:pPr algn="l" fontAlgn="ctr"/>
                      <a:endParaRPr lang="it-IT" sz="1000" b="0" i="0" u="none" strike="noStrike" dirty="0">
                        <a:solidFill>
                          <a:srgbClr val="000000"/>
                        </a:solidFill>
                        <a:effectLst/>
                        <a:latin typeface="Calibri"/>
                      </a:endParaRPr>
                    </a:p>
                  </a:txBody>
                  <a:tcPr marL="8395" marR="8395" marT="839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endParaRPr lang="it-IT" sz="1000" b="0" i="0" u="none" strike="noStrike">
                        <a:solidFill>
                          <a:srgbClr val="000000"/>
                        </a:solidFill>
                        <a:effectLst/>
                        <a:latin typeface="Calibri"/>
                      </a:endParaRPr>
                    </a:p>
                  </a:txBody>
                  <a:tcPr marL="8395" marR="8395" marT="839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endParaRPr lang="it-IT" sz="1000" b="0" i="0" u="none" strike="noStrike">
                        <a:solidFill>
                          <a:srgbClr val="000000"/>
                        </a:solidFill>
                        <a:effectLst/>
                        <a:latin typeface="Calibri"/>
                      </a:endParaRPr>
                    </a:p>
                  </a:txBody>
                  <a:tcPr marL="8395" marR="8395" marT="839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it-IT" sz="1000" b="0" i="0" u="none" strike="noStrike" dirty="0">
                        <a:solidFill>
                          <a:srgbClr val="000000"/>
                        </a:solidFill>
                        <a:effectLst/>
                        <a:latin typeface="Calibri"/>
                      </a:endParaRPr>
                    </a:p>
                  </a:txBody>
                  <a:tcPr marL="8395" marR="8395" marT="839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ctr"/>
                      <a:endParaRPr lang="it-IT" sz="1000" b="0" i="0" u="none" strike="noStrike" dirty="0">
                        <a:solidFill>
                          <a:srgbClr val="000000"/>
                        </a:solidFill>
                        <a:effectLst/>
                        <a:latin typeface="Calibri"/>
                      </a:endParaRPr>
                    </a:p>
                  </a:txBody>
                  <a:tcPr marL="8395" marR="8395" marT="839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193476">
                <a:tc>
                  <a:txBody>
                    <a:bodyPr/>
                    <a:lstStyle/>
                    <a:p>
                      <a:pPr algn="l" fontAlgn="ctr"/>
                      <a:endParaRPr lang="it-IT" sz="1000" b="0" i="0" u="none" strike="noStrike" dirty="0">
                        <a:solidFill>
                          <a:srgbClr val="000000"/>
                        </a:solidFill>
                        <a:effectLst/>
                        <a:latin typeface="Calibri"/>
                      </a:endParaRPr>
                    </a:p>
                  </a:txBody>
                  <a:tcPr marL="8395" marR="8395" marT="839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it-IT" sz="1000" b="0" i="0" u="none" strike="noStrike">
                        <a:solidFill>
                          <a:srgbClr val="000000"/>
                        </a:solidFill>
                        <a:effectLst/>
                        <a:latin typeface="Calibri"/>
                      </a:endParaRPr>
                    </a:p>
                  </a:txBody>
                  <a:tcPr marL="8395" marR="8395" marT="8395"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b="1" u="none" strike="noStrike" dirty="0">
                          <a:solidFill>
                            <a:srgbClr val="FF0000"/>
                          </a:solidFill>
                          <a:effectLst/>
                        </a:rPr>
                        <a:t>Totale</a:t>
                      </a:r>
                      <a:endParaRPr lang="it-IT" sz="1000" b="1" i="0" u="none" strike="noStrike" dirty="0">
                        <a:solidFill>
                          <a:srgbClr val="FF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it-IT" sz="1000" b="0" i="0" u="none" strike="noStrike">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endParaRPr lang="it-IT" sz="1000" b="0" i="0" u="none" strike="noStrike" dirty="0">
                        <a:solidFill>
                          <a:srgbClr val="000000"/>
                        </a:solidFill>
                        <a:effectLst/>
                        <a:latin typeface="Calibri"/>
                      </a:endParaRPr>
                    </a:p>
                  </a:txBody>
                  <a:tcPr marL="8395" marR="8395" marT="839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93476">
                <a:tc>
                  <a:txBody>
                    <a:bodyPr/>
                    <a:lstStyle/>
                    <a:p>
                      <a:pPr algn="l" fontAlgn="ctr"/>
                      <a:r>
                        <a:rPr lang="it-IT" sz="1000" u="none" strike="noStrike" dirty="0">
                          <a:effectLst/>
                        </a:rPr>
                        <a:t>Costo dell'opera</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u="none" strike="noStrike" dirty="0">
                          <a:effectLst/>
                        </a:rPr>
                        <a:t>[€]</a:t>
                      </a:r>
                      <a:endParaRPr lang="it-IT" sz="1000" b="0" i="0" u="none" strike="noStrike" dirty="0">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b="1" u="none" strike="noStrike" dirty="0">
                          <a:solidFill>
                            <a:srgbClr val="FF0000"/>
                          </a:solidFill>
                          <a:effectLst/>
                        </a:rPr>
                        <a:t>55'000'000</a:t>
                      </a:r>
                      <a:endParaRPr lang="it-IT" sz="1000" b="1" i="0" u="none" strike="noStrike" dirty="0">
                        <a:solidFill>
                          <a:srgbClr val="FF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it-IT" sz="1000" b="0" i="0" u="none" strike="noStrike">
                        <a:solidFill>
                          <a:srgbClr val="000000"/>
                        </a:solidFill>
                        <a:effectLst/>
                        <a:latin typeface="Calibri"/>
                      </a:endParaRPr>
                    </a:p>
                  </a:txBody>
                  <a:tcPr marL="8395" marR="8395" marT="8395"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endParaRPr lang="it-IT" sz="1000" b="0" i="0" u="none" strike="noStrike" dirty="0">
                        <a:solidFill>
                          <a:srgbClr val="000000"/>
                        </a:solidFill>
                        <a:effectLst/>
                        <a:latin typeface="Calibri"/>
                      </a:endParaRPr>
                    </a:p>
                  </a:txBody>
                  <a:tcPr marL="8395" marR="8395" marT="839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6" name="CasellaDiTesto 5"/>
          <p:cNvSpPr txBox="1"/>
          <p:nvPr/>
        </p:nvSpPr>
        <p:spPr>
          <a:xfrm>
            <a:off x="3033685" y="360363"/>
            <a:ext cx="5620962" cy="893834"/>
          </a:xfrm>
          <a:prstGeom prst="rect">
            <a:avLst/>
          </a:prstGeom>
          <a:noFill/>
        </p:spPr>
        <p:txBody>
          <a:bodyPr wrap="none" rtlCol="0">
            <a:spAutoFit/>
          </a:bodyPr>
          <a:lstStyle/>
          <a:p>
            <a:r>
              <a:rPr lang="it-IT" sz="2000" b="1" dirty="0" smtClean="0">
                <a:solidFill>
                  <a:srgbClr val="003366"/>
                </a:solidFill>
                <a:latin typeface="+mj-lt"/>
              </a:rPr>
              <a:t>QUADRO PROGETTUALE DEFINITIVO</a:t>
            </a:r>
          </a:p>
          <a:p>
            <a:r>
              <a:rPr lang="it-IT" dirty="0" smtClean="0">
                <a:solidFill>
                  <a:srgbClr val="003366"/>
                </a:solidFill>
                <a:latin typeface="+mj-lt"/>
              </a:rPr>
              <a:t>Sintesi </a:t>
            </a:r>
            <a:r>
              <a:rPr lang="it-IT" dirty="0">
                <a:solidFill>
                  <a:srgbClr val="003366"/>
                </a:solidFill>
                <a:latin typeface="+mj-lt"/>
              </a:rPr>
              <a:t>delle principali grandezze della cassa di espansione</a:t>
            </a:r>
          </a:p>
          <a:p>
            <a:endParaRPr lang="it-IT" dirty="0">
              <a:solidFill>
                <a:srgbClr val="003366"/>
              </a:solidFill>
              <a:latin typeface="+mj-lt"/>
            </a:endParaRPr>
          </a:p>
        </p:txBody>
      </p:sp>
      <p:sp>
        <p:nvSpPr>
          <p:cNvPr id="8"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37825996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4" y="1081781"/>
            <a:ext cx="9496230" cy="4714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0363" y="360364"/>
            <a:ext cx="2414588"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1" name="Gruppo 10"/>
          <p:cNvGrpSpPr/>
          <p:nvPr/>
        </p:nvGrpSpPr>
        <p:grpSpPr>
          <a:xfrm>
            <a:off x="1262783" y="2699717"/>
            <a:ext cx="8477749" cy="4419221"/>
            <a:chOff x="1262782" y="2699717"/>
            <a:chExt cx="8477749" cy="4419221"/>
          </a:xfrm>
        </p:grpSpPr>
        <p:sp>
          <p:nvSpPr>
            <p:cNvPr id="7" name="Rettangolo 6"/>
            <p:cNvSpPr/>
            <p:nvPr/>
          </p:nvSpPr>
          <p:spPr>
            <a:xfrm>
              <a:off x="2774950" y="5566975"/>
              <a:ext cx="6965581" cy="1551963"/>
            </a:xfrm>
            <a:prstGeom prst="rect">
              <a:avLst/>
            </a:prstGeom>
            <a:noFill/>
            <a:ln>
              <a:solidFill>
                <a:schemeClr val="accent6"/>
              </a:solidFill>
            </a:ln>
          </p:spPr>
          <p:txBody>
            <a:bodyPr wrap="square">
              <a:spAutoFit/>
            </a:bodyPr>
            <a:lstStyle/>
            <a:p>
              <a:pPr algn="just"/>
              <a:r>
                <a:rPr lang="it-IT" sz="1700" dirty="0">
                  <a:solidFill>
                    <a:schemeClr val="tx1"/>
                  </a:solidFill>
                  <a:latin typeface="+mn-lt"/>
                </a:rPr>
                <a:t>Le paratoie (b=6 m, h=3.5 m) sono movimentate mediante un impianto oleodinamico (centrale + cilindri) e relativi comandi di manovra e controllo. La centrale oleodinamica è ubicata nell’edificio di servizio posto sul coronamento, così come il quadro elettrico e quello generale di comando delle paratoie, per le quali è previsto comunque un quadro di controllo locale.</a:t>
              </a:r>
            </a:p>
          </p:txBody>
        </p:sp>
        <p:sp>
          <p:nvSpPr>
            <p:cNvPr id="3" name="Ovale 2"/>
            <p:cNvSpPr/>
            <p:nvPr/>
          </p:nvSpPr>
          <p:spPr bwMode="auto">
            <a:xfrm>
              <a:off x="1262782" y="2699717"/>
              <a:ext cx="1512168" cy="1368152"/>
            </a:xfrm>
            <a:prstGeom prst="ellipse">
              <a:avLst/>
            </a:prstGeom>
            <a:solidFill>
              <a:srgbClr val="00B8FF">
                <a:alpha val="46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it-IT"/>
            </a:p>
          </p:txBody>
        </p:sp>
        <p:cxnSp>
          <p:nvCxnSpPr>
            <p:cNvPr id="9" name="Connettore 2 8"/>
            <p:cNvCxnSpPr/>
            <p:nvPr/>
          </p:nvCxnSpPr>
          <p:spPr bwMode="auto">
            <a:xfrm>
              <a:off x="2376016" y="3923853"/>
              <a:ext cx="1152128" cy="1584176"/>
            </a:xfrm>
            <a:prstGeom prst="straightConnector1">
              <a:avLst/>
            </a:prstGeom>
            <a:solidFill>
              <a:srgbClr val="00B8FF"/>
            </a:solidFill>
            <a:ln w="9525" cap="flat" cmpd="sng" algn="ctr">
              <a:solidFill>
                <a:schemeClr val="accent6"/>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9156" y="45414"/>
            <a:ext cx="2591717" cy="2726311"/>
          </a:xfrm>
          <a:prstGeom prst="rect">
            <a:avLst/>
          </a:prstGeom>
          <a:noFill/>
          <a:ln>
            <a:solidFill>
              <a:schemeClr val="tx1"/>
            </a:solidFill>
          </a:ln>
        </p:spPr>
      </p:pic>
      <p:sp>
        <p:nvSpPr>
          <p:cNvPr id="14" name="Stella a 5 punte 13"/>
          <p:cNvSpPr/>
          <p:nvPr/>
        </p:nvSpPr>
        <p:spPr bwMode="auto">
          <a:xfrm>
            <a:off x="8311379" y="764407"/>
            <a:ext cx="504056" cy="504055"/>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30" tIns="45716" rIns="91430" bIns="45716" numCol="1" rtlCol="0" anchor="t" anchorCtr="0" compatLnSpc="1">
            <a:prstTxWarp prst="textNoShape">
              <a:avLst/>
            </a:prstTxWarp>
          </a:bodyPr>
          <a:lstStyle/>
          <a:p>
            <a:endParaRPr lang="it-IT"/>
          </a:p>
        </p:txBody>
      </p:sp>
      <p:sp>
        <p:nvSpPr>
          <p:cNvPr id="12" name="CasellaDiTesto 11"/>
          <p:cNvSpPr txBox="1"/>
          <p:nvPr/>
        </p:nvSpPr>
        <p:spPr>
          <a:xfrm>
            <a:off x="3033685" y="360363"/>
            <a:ext cx="4040145" cy="636200"/>
          </a:xfrm>
          <a:prstGeom prst="rect">
            <a:avLst/>
          </a:prstGeom>
          <a:noFill/>
        </p:spPr>
        <p:txBody>
          <a:bodyPr wrap="none" rtlCol="0">
            <a:spAutoFit/>
          </a:bodyPr>
          <a:lstStyle/>
          <a:p>
            <a:r>
              <a:rPr lang="it-IT" sz="2000" b="1" dirty="0" smtClean="0">
                <a:solidFill>
                  <a:srgbClr val="003366"/>
                </a:solidFill>
                <a:latin typeface="+mj-lt"/>
              </a:rPr>
              <a:t>QUADRO PROGETTUALE DEFINITIVO</a:t>
            </a:r>
          </a:p>
          <a:p>
            <a:r>
              <a:rPr lang="it-IT" dirty="0" smtClean="0">
                <a:solidFill>
                  <a:srgbClr val="003366"/>
                </a:solidFill>
                <a:latin typeface="+mj-lt"/>
              </a:rPr>
              <a:t>Manufatti di regolazione e di controllo</a:t>
            </a:r>
            <a:endParaRPr lang="it-IT" dirty="0">
              <a:solidFill>
                <a:srgbClr val="003366"/>
              </a:solidFill>
              <a:latin typeface="+mj-lt"/>
            </a:endParaRPr>
          </a:p>
        </p:txBody>
      </p:sp>
      <p:sp>
        <p:nvSpPr>
          <p:cNvPr id="16"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2322371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0363" y="360364"/>
            <a:ext cx="2414588"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ttangolo 6"/>
          <p:cNvSpPr/>
          <p:nvPr/>
        </p:nvSpPr>
        <p:spPr>
          <a:xfrm>
            <a:off x="575816" y="6012086"/>
            <a:ext cx="9145016" cy="1065412"/>
          </a:xfrm>
          <a:prstGeom prst="rect">
            <a:avLst/>
          </a:prstGeom>
        </p:spPr>
        <p:txBody>
          <a:bodyPr wrap="square" lIns="91430" tIns="45716" rIns="91430" bIns="45716">
            <a:spAutoFit/>
          </a:bodyPr>
          <a:lstStyle/>
          <a:p>
            <a:pPr algn="just"/>
            <a:r>
              <a:rPr lang="it-IT" sz="1700" b="1" i="1" u="sng" dirty="0">
                <a:solidFill>
                  <a:srgbClr val="0F536B"/>
                </a:solidFill>
                <a:latin typeface="+mn-lt"/>
              </a:rPr>
              <a:t>Manufatto B:</a:t>
            </a:r>
            <a:r>
              <a:rPr lang="it-IT" sz="1700" dirty="0">
                <a:solidFill>
                  <a:schemeClr val="tx1"/>
                </a:solidFill>
                <a:latin typeface="+mn-lt"/>
              </a:rPr>
              <a:t> alto 17.35 m, a gravità ordinaria, in conci suddivisi da giunti permamenti, è costituito da una struttura tracimabile. La soglia sfiorante ha luce netta di 114 m ed è posta a quota 143.70 m s.m.</a:t>
            </a:r>
          </a:p>
          <a:p>
            <a:pPr algn="just"/>
            <a:r>
              <a:rPr lang="it-IT" sz="1700" dirty="0">
                <a:solidFill>
                  <a:schemeClr val="tx1"/>
                </a:solidFill>
                <a:latin typeface="+mn-lt"/>
              </a:rPr>
              <a:t>E’ previsto (</a:t>
            </a:r>
            <a:r>
              <a:rPr lang="it-IT" sz="1700" u="sng" dirty="0">
                <a:solidFill>
                  <a:schemeClr val="tx1"/>
                </a:solidFill>
                <a:latin typeface="+mn-lt"/>
              </a:rPr>
              <a:t>ma non compreso nel progetto</a:t>
            </a:r>
            <a:r>
              <a:rPr lang="it-IT" sz="1700" dirty="0">
                <a:solidFill>
                  <a:schemeClr val="tx1"/>
                </a:solidFill>
                <a:latin typeface="+mn-lt"/>
              </a:rPr>
              <a:t>) un ponte carrabile a 5 luci da 22-23 m, di larghezza 6.7 m (netta 6.0 m), dimensionato per carichi di 2° Categoria. </a:t>
            </a:r>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8376"/>
          <a:stretch/>
        </p:blipFill>
        <p:spPr bwMode="auto">
          <a:xfrm>
            <a:off x="359793" y="1187549"/>
            <a:ext cx="9465816" cy="4821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3131" y="1263488"/>
            <a:ext cx="2591717" cy="27263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Stella a 5 punte 8"/>
          <p:cNvSpPr/>
          <p:nvPr/>
        </p:nvSpPr>
        <p:spPr bwMode="auto">
          <a:xfrm>
            <a:off x="8347383" y="2122587"/>
            <a:ext cx="504056" cy="504055"/>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30" tIns="45716" rIns="91430" bIns="45716" numCol="1" rtlCol="0" anchor="t" anchorCtr="0" compatLnSpc="1">
            <a:prstTxWarp prst="textNoShape">
              <a:avLst/>
            </a:prstTxWarp>
          </a:bodyPr>
          <a:lstStyle/>
          <a:p>
            <a:endParaRPr lang="it-IT"/>
          </a:p>
        </p:txBody>
      </p:sp>
      <p:sp>
        <p:nvSpPr>
          <p:cNvPr id="11" name="CasellaDiTesto 10"/>
          <p:cNvSpPr txBox="1"/>
          <p:nvPr/>
        </p:nvSpPr>
        <p:spPr>
          <a:xfrm>
            <a:off x="3033685" y="360363"/>
            <a:ext cx="4040145" cy="636200"/>
          </a:xfrm>
          <a:prstGeom prst="rect">
            <a:avLst/>
          </a:prstGeom>
          <a:noFill/>
        </p:spPr>
        <p:txBody>
          <a:bodyPr wrap="none" rtlCol="0">
            <a:spAutoFit/>
          </a:bodyPr>
          <a:lstStyle/>
          <a:p>
            <a:r>
              <a:rPr lang="it-IT" sz="2000" b="1" dirty="0" smtClean="0">
                <a:solidFill>
                  <a:srgbClr val="003366"/>
                </a:solidFill>
                <a:latin typeface="+mj-lt"/>
              </a:rPr>
              <a:t>QUADRO PROGETTUALE DEFINITIVO</a:t>
            </a:r>
          </a:p>
          <a:p>
            <a:r>
              <a:rPr lang="it-IT" dirty="0" smtClean="0">
                <a:solidFill>
                  <a:srgbClr val="003366"/>
                </a:solidFill>
                <a:latin typeface="+mj-lt"/>
              </a:rPr>
              <a:t>Manufatti di regolazione e di controllo</a:t>
            </a:r>
            <a:endParaRPr lang="it-IT" dirty="0">
              <a:solidFill>
                <a:srgbClr val="003366"/>
              </a:solidFill>
              <a:latin typeface="+mj-lt"/>
            </a:endParaRPr>
          </a:p>
        </p:txBody>
      </p:sp>
      <p:sp>
        <p:nvSpPr>
          <p:cNvPr id="13"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2667214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0363" y="360364"/>
            <a:ext cx="2414588"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800" y="3739247"/>
            <a:ext cx="3168352" cy="33328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Stella a 5 punte 12"/>
          <p:cNvSpPr/>
          <p:nvPr/>
        </p:nvSpPr>
        <p:spPr bwMode="auto">
          <a:xfrm>
            <a:off x="2459330" y="3779838"/>
            <a:ext cx="504056" cy="504055"/>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30" tIns="45716" rIns="91430" bIns="45716" numCol="1" rtlCol="0" anchor="t" anchorCtr="0" compatLnSpc="1">
            <a:prstTxWarp prst="textNoShape">
              <a:avLst/>
            </a:prstTxWarp>
          </a:bodyPr>
          <a:lstStyle/>
          <a:p>
            <a:endParaRPr lang="it-IT"/>
          </a:p>
        </p:txBody>
      </p:sp>
      <p:sp>
        <p:nvSpPr>
          <p:cNvPr id="6" name="Rettangolo 5"/>
          <p:cNvSpPr/>
          <p:nvPr/>
        </p:nvSpPr>
        <p:spPr>
          <a:xfrm>
            <a:off x="360364" y="1265283"/>
            <a:ext cx="5832077" cy="578868"/>
          </a:xfrm>
          <a:prstGeom prst="rect">
            <a:avLst/>
          </a:prstGeom>
        </p:spPr>
        <p:txBody>
          <a:bodyPr wrap="square" lIns="91430" tIns="45716" rIns="91430" bIns="45716">
            <a:spAutoFit/>
          </a:bodyPr>
          <a:lstStyle/>
          <a:p>
            <a:pPr algn="just"/>
            <a:r>
              <a:rPr lang="it-IT" sz="1700" b="1" i="1" u="sng" dirty="0">
                <a:solidFill>
                  <a:srgbClr val="0F536B"/>
                </a:solidFill>
                <a:latin typeface="+mn-lt"/>
              </a:rPr>
              <a:t>Manufatto C:</a:t>
            </a:r>
            <a:r>
              <a:rPr lang="it-IT" sz="1700" dirty="0">
                <a:solidFill>
                  <a:schemeClr val="tx1"/>
                </a:solidFill>
                <a:latin typeface="+mn-lt"/>
              </a:rPr>
              <a:t> è uno sfioratore con conformazione planimetrica a U, largo 30 m e di sviluppo complessivo di circa 120 m </a:t>
            </a:r>
            <a:endParaRPr lang="it-IT" sz="1700" dirty="0">
              <a:latin typeface="+mn-lt"/>
            </a:endParaRPr>
          </a:p>
        </p:txBody>
      </p:sp>
      <p:grpSp>
        <p:nvGrpSpPr>
          <p:cNvPr id="7174" name="Gruppo 7173"/>
          <p:cNvGrpSpPr/>
          <p:nvPr/>
        </p:nvGrpSpPr>
        <p:grpSpPr>
          <a:xfrm>
            <a:off x="6350219" y="1372195"/>
            <a:ext cx="3370614" cy="5536473"/>
            <a:chOff x="6350218" y="1372194"/>
            <a:chExt cx="3370614" cy="5536473"/>
          </a:xfrm>
        </p:grpSpPr>
        <p:grpSp>
          <p:nvGrpSpPr>
            <p:cNvPr id="31" name="Gruppo 30"/>
            <p:cNvGrpSpPr/>
            <p:nvPr/>
          </p:nvGrpSpPr>
          <p:grpSpPr>
            <a:xfrm>
              <a:off x="6350218" y="1372194"/>
              <a:ext cx="3370614" cy="5536473"/>
              <a:chOff x="6350218" y="1372194"/>
              <a:chExt cx="3370614" cy="5536473"/>
            </a:xfrm>
          </p:grpSpPr>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218" y="1372194"/>
                <a:ext cx="3370614" cy="5503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 name="Gruppo 29"/>
              <p:cNvGrpSpPr/>
              <p:nvPr/>
            </p:nvGrpSpPr>
            <p:grpSpPr>
              <a:xfrm>
                <a:off x="6857102" y="4013742"/>
                <a:ext cx="2055052" cy="2894925"/>
                <a:chOff x="6857102" y="4013742"/>
                <a:chExt cx="2055052" cy="2894925"/>
              </a:xfrm>
            </p:grpSpPr>
            <p:grpSp>
              <p:nvGrpSpPr>
                <p:cNvPr id="9" name="Gruppo 8"/>
                <p:cNvGrpSpPr/>
                <p:nvPr/>
              </p:nvGrpSpPr>
              <p:grpSpPr>
                <a:xfrm>
                  <a:off x="6857102" y="4013742"/>
                  <a:ext cx="651838" cy="2253487"/>
                  <a:chOff x="6857102" y="4013742"/>
                  <a:chExt cx="651838" cy="2253487"/>
                </a:xfrm>
              </p:grpSpPr>
              <p:sp>
                <p:nvSpPr>
                  <p:cNvPr id="7" name="Freccia circolare in giù 6"/>
                  <p:cNvSpPr/>
                  <p:nvPr/>
                </p:nvSpPr>
                <p:spPr bwMode="auto">
                  <a:xfrm>
                    <a:off x="6912520" y="5580037"/>
                    <a:ext cx="432048" cy="216137"/>
                  </a:xfrm>
                  <a:prstGeom prst="curved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it-IT"/>
                  </a:p>
                </p:txBody>
              </p:sp>
              <p:sp>
                <p:nvSpPr>
                  <p:cNvPr id="15" name="Freccia circolare in giù 14"/>
                  <p:cNvSpPr/>
                  <p:nvPr/>
                </p:nvSpPr>
                <p:spPr bwMode="auto">
                  <a:xfrm>
                    <a:off x="6984528" y="5075924"/>
                    <a:ext cx="432048" cy="216137"/>
                  </a:xfrm>
                  <a:prstGeom prst="curved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it-IT"/>
                  </a:p>
                </p:txBody>
              </p:sp>
              <p:sp>
                <p:nvSpPr>
                  <p:cNvPr id="16" name="Freccia circolare in giù 15"/>
                  <p:cNvSpPr/>
                  <p:nvPr/>
                </p:nvSpPr>
                <p:spPr bwMode="auto">
                  <a:xfrm>
                    <a:off x="7030710" y="4567924"/>
                    <a:ext cx="432048" cy="216137"/>
                  </a:xfrm>
                  <a:prstGeom prst="curved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it-IT"/>
                  </a:p>
                </p:txBody>
              </p:sp>
              <p:sp>
                <p:nvSpPr>
                  <p:cNvPr id="17" name="Freccia circolare in giù 16"/>
                  <p:cNvSpPr/>
                  <p:nvPr/>
                </p:nvSpPr>
                <p:spPr bwMode="auto">
                  <a:xfrm>
                    <a:off x="7076892" y="4013742"/>
                    <a:ext cx="432048" cy="216137"/>
                  </a:xfrm>
                  <a:prstGeom prst="curved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it-IT"/>
                  </a:p>
                </p:txBody>
              </p:sp>
              <p:sp>
                <p:nvSpPr>
                  <p:cNvPr id="18" name="Freccia circolare in giù 17"/>
                  <p:cNvSpPr/>
                  <p:nvPr/>
                </p:nvSpPr>
                <p:spPr bwMode="auto">
                  <a:xfrm>
                    <a:off x="6857102" y="6051092"/>
                    <a:ext cx="432048" cy="216137"/>
                  </a:xfrm>
                  <a:prstGeom prst="curved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it-IT"/>
                  </a:p>
                </p:txBody>
              </p:sp>
            </p:grpSp>
            <p:grpSp>
              <p:nvGrpSpPr>
                <p:cNvPr id="14" name="Gruppo 13"/>
                <p:cNvGrpSpPr/>
                <p:nvPr/>
              </p:nvGrpSpPr>
              <p:grpSpPr>
                <a:xfrm>
                  <a:off x="8224315" y="4167228"/>
                  <a:ext cx="687839" cy="2220533"/>
                  <a:chOff x="8224315" y="4167228"/>
                  <a:chExt cx="687839" cy="2220533"/>
                </a:xfrm>
              </p:grpSpPr>
              <p:sp>
                <p:nvSpPr>
                  <p:cNvPr id="10" name="Freccia circolare in su 9"/>
                  <p:cNvSpPr/>
                  <p:nvPr/>
                </p:nvSpPr>
                <p:spPr bwMode="auto">
                  <a:xfrm rot="10974285">
                    <a:off x="8372097" y="4728880"/>
                    <a:ext cx="504056" cy="215967"/>
                  </a:xfrm>
                  <a:prstGeom prst="curved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it-IT"/>
                  </a:p>
                </p:txBody>
              </p:sp>
              <p:sp>
                <p:nvSpPr>
                  <p:cNvPr id="21" name="Freccia circolare in su 20"/>
                  <p:cNvSpPr/>
                  <p:nvPr/>
                </p:nvSpPr>
                <p:spPr bwMode="auto">
                  <a:xfrm rot="10974285">
                    <a:off x="8408098" y="4167228"/>
                    <a:ext cx="504056" cy="215967"/>
                  </a:xfrm>
                  <a:prstGeom prst="curved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it-IT"/>
                  </a:p>
                </p:txBody>
              </p:sp>
              <p:sp>
                <p:nvSpPr>
                  <p:cNvPr id="22" name="Freccia circolare in su 21"/>
                  <p:cNvSpPr/>
                  <p:nvPr/>
                </p:nvSpPr>
                <p:spPr bwMode="auto">
                  <a:xfrm rot="10974285">
                    <a:off x="8316679" y="5218408"/>
                    <a:ext cx="504056" cy="215967"/>
                  </a:xfrm>
                  <a:prstGeom prst="curved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it-IT"/>
                  </a:p>
                </p:txBody>
              </p:sp>
              <p:sp>
                <p:nvSpPr>
                  <p:cNvPr id="23" name="Freccia circolare in su 22"/>
                  <p:cNvSpPr/>
                  <p:nvPr/>
                </p:nvSpPr>
                <p:spPr bwMode="auto">
                  <a:xfrm rot="10974285">
                    <a:off x="8261261" y="5698700"/>
                    <a:ext cx="504056" cy="215967"/>
                  </a:xfrm>
                  <a:prstGeom prst="curved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it-IT"/>
                  </a:p>
                </p:txBody>
              </p:sp>
              <p:sp>
                <p:nvSpPr>
                  <p:cNvPr id="24" name="Freccia circolare in su 23"/>
                  <p:cNvSpPr/>
                  <p:nvPr/>
                </p:nvSpPr>
                <p:spPr bwMode="auto">
                  <a:xfrm rot="10974285">
                    <a:off x="8224315" y="6171794"/>
                    <a:ext cx="504056" cy="215967"/>
                  </a:xfrm>
                  <a:prstGeom prst="curved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it-IT"/>
                  </a:p>
                </p:txBody>
              </p:sp>
            </p:grpSp>
            <p:grpSp>
              <p:nvGrpSpPr>
                <p:cNvPr id="29" name="Gruppo 28"/>
                <p:cNvGrpSpPr/>
                <p:nvPr/>
              </p:nvGrpSpPr>
              <p:grpSpPr>
                <a:xfrm>
                  <a:off x="7419241" y="6411965"/>
                  <a:ext cx="777559" cy="496702"/>
                  <a:chOff x="7419241" y="6411965"/>
                  <a:chExt cx="777559" cy="496702"/>
                </a:xfrm>
              </p:grpSpPr>
              <p:sp>
                <p:nvSpPr>
                  <p:cNvPr id="20" name="Freccia circolare in su 19"/>
                  <p:cNvSpPr/>
                  <p:nvPr/>
                </p:nvSpPr>
                <p:spPr bwMode="auto">
                  <a:xfrm rot="15258350">
                    <a:off x="7813669" y="6525536"/>
                    <a:ext cx="478230" cy="288032"/>
                  </a:xfrm>
                  <a:prstGeom prst="curved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it-IT"/>
                  </a:p>
                </p:txBody>
              </p:sp>
              <p:sp>
                <p:nvSpPr>
                  <p:cNvPr id="32" name="Freccia circolare in su 31"/>
                  <p:cNvSpPr/>
                  <p:nvPr/>
                </p:nvSpPr>
                <p:spPr bwMode="auto">
                  <a:xfrm rot="15258350">
                    <a:off x="7324142" y="6507064"/>
                    <a:ext cx="478230" cy="288032"/>
                  </a:xfrm>
                  <a:prstGeom prst="curvedUp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it-IT"/>
                  </a:p>
                </p:txBody>
              </p:sp>
            </p:grpSp>
          </p:grpSp>
        </p:grpSp>
        <p:sp>
          <p:nvSpPr>
            <p:cNvPr id="7169" name="Freccia a destra con strisce 7168"/>
            <p:cNvSpPr/>
            <p:nvPr/>
          </p:nvSpPr>
          <p:spPr bwMode="auto">
            <a:xfrm rot="16457031">
              <a:off x="7373383" y="4933801"/>
              <a:ext cx="1025689" cy="334723"/>
            </a:xfrm>
            <a:prstGeom prst="striped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it-IT"/>
            </a:p>
          </p:txBody>
        </p:sp>
        <p:sp>
          <p:nvSpPr>
            <p:cNvPr id="39" name="Freccia a destra con strisce 38"/>
            <p:cNvSpPr/>
            <p:nvPr/>
          </p:nvSpPr>
          <p:spPr bwMode="auto">
            <a:xfrm rot="16457031">
              <a:off x="7622765" y="2125948"/>
              <a:ext cx="1025689" cy="334723"/>
            </a:xfrm>
            <a:prstGeom prst="striped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it-IT"/>
            </a:p>
          </p:txBody>
        </p:sp>
      </p:grpSp>
      <p:sp>
        <p:nvSpPr>
          <p:cNvPr id="34" name="Rettangolo 33"/>
          <p:cNvSpPr/>
          <p:nvPr/>
        </p:nvSpPr>
        <p:spPr>
          <a:xfrm>
            <a:off x="360364" y="1966951"/>
            <a:ext cx="5832077" cy="1795227"/>
          </a:xfrm>
          <a:prstGeom prst="rect">
            <a:avLst/>
          </a:prstGeom>
        </p:spPr>
        <p:txBody>
          <a:bodyPr wrap="square" lIns="91430" tIns="45716" rIns="91430" bIns="45716">
            <a:spAutoFit/>
          </a:bodyPr>
          <a:lstStyle/>
          <a:p>
            <a:pPr algn="just"/>
            <a:r>
              <a:rPr lang="it-IT" sz="1700" dirty="0">
                <a:solidFill>
                  <a:schemeClr val="tx1"/>
                </a:solidFill>
                <a:latin typeface="+mn-lt"/>
              </a:rPr>
              <a:t>Nel manufatto C sono ricavati i due tombini di scarico a sezione quadrata (sezione netta 3 x 3 m), presidiati da paratoie piane, gestite con il medesimo sistema di controllo delle paratoie del manufatto A .</a:t>
            </a:r>
          </a:p>
          <a:p>
            <a:pPr algn="just"/>
            <a:r>
              <a:rPr lang="it-IT" sz="1700" dirty="0">
                <a:solidFill>
                  <a:schemeClr val="tx1"/>
                </a:solidFill>
                <a:latin typeface="+mn-lt"/>
              </a:rPr>
              <a:t>Anche il manufatto C è dotato di ponte carrabile a campata unica con luce di 32 m, di larghezza 6.7 m (netta 6.0 m), dimensionato per carichi di 2° Categoria.</a:t>
            </a:r>
          </a:p>
        </p:txBody>
      </p:sp>
      <p:sp>
        <p:nvSpPr>
          <p:cNvPr id="35"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
        <p:nvSpPr>
          <p:cNvPr id="37" name="CasellaDiTesto 36"/>
          <p:cNvSpPr txBox="1"/>
          <p:nvPr/>
        </p:nvSpPr>
        <p:spPr>
          <a:xfrm>
            <a:off x="3033685" y="360363"/>
            <a:ext cx="4040145" cy="636200"/>
          </a:xfrm>
          <a:prstGeom prst="rect">
            <a:avLst/>
          </a:prstGeom>
          <a:noFill/>
        </p:spPr>
        <p:txBody>
          <a:bodyPr wrap="none" rtlCol="0">
            <a:spAutoFit/>
          </a:bodyPr>
          <a:lstStyle/>
          <a:p>
            <a:r>
              <a:rPr lang="it-IT" sz="2000" b="1" dirty="0" smtClean="0">
                <a:solidFill>
                  <a:srgbClr val="003366"/>
                </a:solidFill>
                <a:latin typeface="+mj-lt"/>
              </a:rPr>
              <a:t>QUADRO PROGETTUALE DEFINITIVO</a:t>
            </a:r>
          </a:p>
          <a:p>
            <a:r>
              <a:rPr lang="it-IT" dirty="0" smtClean="0">
                <a:solidFill>
                  <a:srgbClr val="003366"/>
                </a:solidFill>
                <a:latin typeface="+mj-lt"/>
              </a:rPr>
              <a:t>Manufatti di regolazione e di controllo</a:t>
            </a:r>
            <a:endParaRPr lang="it-IT" dirty="0">
              <a:solidFill>
                <a:srgbClr val="003366"/>
              </a:solidFill>
              <a:latin typeface="+mj-lt"/>
            </a:endParaRPr>
          </a:p>
        </p:txBody>
      </p:sp>
    </p:spTree>
    <p:extLst>
      <p:ext uri="{BB962C8B-B14F-4D97-AF65-F5344CB8AC3E}">
        <p14:creationId xmlns:p14="http://schemas.microsoft.com/office/powerpoint/2010/main" val="3882806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0363" y="360364"/>
            <a:ext cx="2414588"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364" y="1115542"/>
            <a:ext cx="5651263" cy="6048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uppo 2"/>
          <p:cNvGrpSpPr/>
          <p:nvPr/>
        </p:nvGrpSpPr>
        <p:grpSpPr>
          <a:xfrm>
            <a:off x="1361949" y="1115541"/>
            <a:ext cx="8502899" cy="5476867"/>
            <a:chOff x="1361949" y="1115541"/>
            <a:chExt cx="8502899" cy="5476867"/>
          </a:xfrm>
        </p:grpSpPr>
        <p:sp>
          <p:nvSpPr>
            <p:cNvPr id="14" name="Rettangolo 13"/>
            <p:cNvSpPr/>
            <p:nvPr/>
          </p:nvSpPr>
          <p:spPr>
            <a:xfrm>
              <a:off x="6048424" y="1115541"/>
              <a:ext cx="3816424" cy="1065420"/>
            </a:xfrm>
            <a:prstGeom prst="rect">
              <a:avLst/>
            </a:prstGeom>
          </p:spPr>
          <p:txBody>
            <a:bodyPr wrap="square">
              <a:spAutoFit/>
            </a:bodyPr>
            <a:lstStyle/>
            <a:p>
              <a:pPr marL="285721" indent="-285721" algn="just">
                <a:buFont typeface="Wingdings" pitchFamily="2" charset="2"/>
                <a:buChar char="§"/>
              </a:pPr>
              <a:r>
                <a:rPr lang="it-IT" sz="1700" dirty="0">
                  <a:solidFill>
                    <a:schemeClr val="tx1"/>
                  </a:solidFill>
                  <a:latin typeface="+mn-lt"/>
                </a:rPr>
                <a:t>Regolarizzazione alveo (sez. </a:t>
              </a:r>
              <a:r>
                <a:rPr lang="it-IT" sz="1700" dirty="0" err="1">
                  <a:solidFill>
                    <a:schemeClr val="tx1"/>
                  </a:solidFill>
                  <a:latin typeface="+mn-lt"/>
                </a:rPr>
                <a:t>trap</a:t>
              </a:r>
              <a:r>
                <a:rPr lang="it-IT" sz="1700" dirty="0">
                  <a:solidFill>
                    <a:schemeClr val="tx1"/>
                  </a:solidFill>
                  <a:latin typeface="+mn-lt"/>
                </a:rPr>
                <a:t>. base 110 m e scarpe laterali 2:1 alte almeno 2.5 m) </a:t>
              </a:r>
              <a:r>
                <a:rPr lang="it-IT" sz="1700" dirty="0" err="1">
                  <a:solidFill>
                    <a:schemeClr val="tx1"/>
                  </a:solidFill>
                  <a:latin typeface="+mn-lt"/>
                </a:rPr>
                <a:t>ca</a:t>
              </a:r>
              <a:r>
                <a:rPr lang="it-IT" sz="1700" dirty="0">
                  <a:solidFill>
                    <a:schemeClr val="tx1"/>
                  </a:solidFill>
                  <a:latin typeface="+mn-lt"/>
                </a:rPr>
                <a:t>. 150 m a monte della cassa ed estesa per </a:t>
              </a:r>
              <a:r>
                <a:rPr lang="it-IT" sz="1700" dirty="0" err="1">
                  <a:solidFill>
                    <a:schemeClr val="tx1"/>
                  </a:solidFill>
                  <a:latin typeface="+mn-lt"/>
                </a:rPr>
                <a:t>ca</a:t>
              </a:r>
              <a:r>
                <a:rPr lang="it-IT" sz="1700" dirty="0">
                  <a:solidFill>
                    <a:schemeClr val="tx1"/>
                  </a:solidFill>
                  <a:latin typeface="+mn-lt"/>
                </a:rPr>
                <a:t>. 400 m</a:t>
              </a:r>
            </a:p>
          </p:txBody>
        </p:sp>
        <p:sp>
          <p:nvSpPr>
            <p:cNvPr id="2" name="Freccia bidirezionale verticale 1"/>
            <p:cNvSpPr/>
            <p:nvPr/>
          </p:nvSpPr>
          <p:spPr bwMode="auto">
            <a:xfrm rot="1825130">
              <a:off x="1361949" y="5218477"/>
              <a:ext cx="501220" cy="1373931"/>
            </a:xfrm>
            <a:prstGeom prst="upDownArrow">
              <a:avLst/>
            </a:prstGeom>
            <a:solidFill>
              <a:srgbClr val="FF0000">
                <a:alpha val="48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it-IT"/>
            </a:p>
          </p:txBody>
        </p:sp>
      </p:grpSp>
      <p:grpSp>
        <p:nvGrpSpPr>
          <p:cNvPr id="27" name="Gruppo 26"/>
          <p:cNvGrpSpPr/>
          <p:nvPr/>
        </p:nvGrpSpPr>
        <p:grpSpPr>
          <a:xfrm>
            <a:off x="6089857" y="3457170"/>
            <a:ext cx="3816424" cy="2448272"/>
            <a:chOff x="6089856" y="3457170"/>
            <a:chExt cx="3816424" cy="2448272"/>
          </a:xfrm>
        </p:grpSpPr>
        <p:sp>
          <p:nvSpPr>
            <p:cNvPr id="21" name="Rettangolo 20"/>
            <p:cNvSpPr/>
            <p:nvPr/>
          </p:nvSpPr>
          <p:spPr>
            <a:xfrm>
              <a:off x="6089856" y="3457170"/>
              <a:ext cx="3816424" cy="575057"/>
            </a:xfrm>
            <a:prstGeom prst="rect">
              <a:avLst/>
            </a:prstGeom>
          </p:spPr>
          <p:txBody>
            <a:bodyPr wrap="square">
              <a:spAutoFit/>
            </a:bodyPr>
            <a:lstStyle/>
            <a:p>
              <a:pPr marL="285721" indent="-285721" algn="just">
                <a:buFont typeface="Wingdings" pitchFamily="2" charset="2"/>
                <a:buChar char="§"/>
              </a:pPr>
              <a:r>
                <a:rPr lang="it-IT" sz="1700" dirty="0">
                  <a:solidFill>
                    <a:schemeClr val="tx1"/>
                  </a:solidFill>
                  <a:latin typeface="+mn-lt"/>
                </a:rPr>
                <a:t>Protezione delle sponde regolarizzate con scogliere in massi</a:t>
              </a:r>
            </a:p>
          </p:txBody>
        </p:sp>
        <p:pic>
          <p:nvPicPr>
            <p:cNvPr id="717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3704"/>
            <a:stretch/>
          </p:blipFill>
          <p:spPr bwMode="auto">
            <a:xfrm>
              <a:off x="6188416" y="4033234"/>
              <a:ext cx="3605212"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 name="Gruppo 23"/>
          <p:cNvGrpSpPr/>
          <p:nvPr/>
        </p:nvGrpSpPr>
        <p:grpSpPr>
          <a:xfrm>
            <a:off x="1768200" y="2380145"/>
            <a:ext cx="8137293" cy="3071085"/>
            <a:chOff x="1768199" y="2380144"/>
            <a:chExt cx="8137293" cy="3071085"/>
          </a:xfrm>
        </p:grpSpPr>
        <p:sp>
          <p:nvSpPr>
            <p:cNvPr id="17" name="Rettangolo 16"/>
            <p:cNvSpPr/>
            <p:nvPr/>
          </p:nvSpPr>
          <p:spPr>
            <a:xfrm>
              <a:off x="6089068" y="2380144"/>
              <a:ext cx="3816424" cy="822148"/>
            </a:xfrm>
            <a:prstGeom prst="rect">
              <a:avLst/>
            </a:prstGeom>
          </p:spPr>
          <p:txBody>
            <a:bodyPr wrap="square">
              <a:spAutoFit/>
            </a:bodyPr>
            <a:lstStyle/>
            <a:p>
              <a:pPr marL="285721" indent="-285721" algn="just">
                <a:buFont typeface="Wingdings" pitchFamily="2" charset="2"/>
                <a:buChar char="§"/>
              </a:pPr>
              <a:r>
                <a:rPr lang="it-IT" sz="1700" dirty="0">
                  <a:solidFill>
                    <a:schemeClr val="tx1"/>
                  </a:solidFill>
                  <a:latin typeface="+mn-lt"/>
                </a:rPr>
                <a:t>Realizzazione di una briglia con quota di sommità 141.00 m s.l.m. ed un salto dell’alveo di 5 m</a:t>
              </a:r>
            </a:p>
          </p:txBody>
        </p:sp>
        <p:sp>
          <p:nvSpPr>
            <p:cNvPr id="13" name="Ovale 12"/>
            <p:cNvSpPr/>
            <p:nvPr/>
          </p:nvSpPr>
          <p:spPr bwMode="auto">
            <a:xfrm rot="1973233">
              <a:off x="1768199" y="5163197"/>
              <a:ext cx="406258" cy="288032"/>
            </a:xfrm>
            <a:prstGeom prst="ellipse">
              <a:avLst/>
            </a:prstGeom>
            <a:solidFill>
              <a:srgbClr val="00B8FF">
                <a:alpha val="51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it-IT"/>
            </a:p>
          </p:txBody>
        </p:sp>
      </p:grpSp>
      <p:grpSp>
        <p:nvGrpSpPr>
          <p:cNvPr id="25" name="Gruppo 24"/>
          <p:cNvGrpSpPr/>
          <p:nvPr/>
        </p:nvGrpSpPr>
        <p:grpSpPr>
          <a:xfrm>
            <a:off x="4759350" y="1018193"/>
            <a:ext cx="5146143" cy="5791972"/>
            <a:chOff x="4759349" y="1018193"/>
            <a:chExt cx="5146143" cy="5791972"/>
          </a:xfrm>
        </p:grpSpPr>
        <p:sp>
          <p:nvSpPr>
            <p:cNvPr id="26" name="Rettangolo 25"/>
            <p:cNvSpPr/>
            <p:nvPr/>
          </p:nvSpPr>
          <p:spPr>
            <a:xfrm>
              <a:off x="6089068" y="6235108"/>
              <a:ext cx="3816424" cy="575057"/>
            </a:xfrm>
            <a:prstGeom prst="rect">
              <a:avLst/>
            </a:prstGeom>
          </p:spPr>
          <p:txBody>
            <a:bodyPr wrap="square">
              <a:spAutoFit/>
            </a:bodyPr>
            <a:lstStyle/>
            <a:p>
              <a:pPr marL="342865" indent="-342865" algn="just">
                <a:buFont typeface="Wingdings" pitchFamily="2" charset="2"/>
                <a:buChar char="§"/>
              </a:pPr>
              <a:r>
                <a:rPr lang="it-IT" sz="1700" dirty="0">
                  <a:solidFill>
                    <a:schemeClr val="tx1"/>
                  </a:solidFill>
                  <a:latin typeface="+mn-lt"/>
                </a:rPr>
                <a:t>Realizzazione di soglia a raso in massi  valle dell’oleodotto militare</a:t>
              </a:r>
            </a:p>
          </p:txBody>
        </p:sp>
        <p:sp>
          <p:nvSpPr>
            <p:cNvPr id="20" name="Ovale 19"/>
            <p:cNvSpPr/>
            <p:nvPr/>
          </p:nvSpPr>
          <p:spPr bwMode="auto">
            <a:xfrm rot="19209763">
              <a:off x="4759349" y="1018193"/>
              <a:ext cx="288032" cy="576064"/>
            </a:xfrm>
            <a:prstGeom prst="ellipse">
              <a:avLst/>
            </a:prstGeom>
            <a:solidFill>
              <a:srgbClr val="FFC000">
                <a:alpha val="53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it-IT"/>
            </a:p>
          </p:txBody>
        </p:sp>
      </p:grpSp>
      <p:sp>
        <p:nvSpPr>
          <p:cNvPr id="19"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
        <p:nvSpPr>
          <p:cNvPr id="22" name="CasellaDiTesto 21"/>
          <p:cNvSpPr txBox="1"/>
          <p:nvPr/>
        </p:nvSpPr>
        <p:spPr>
          <a:xfrm>
            <a:off x="3033685" y="360363"/>
            <a:ext cx="4040145" cy="636200"/>
          </a:xfrm>
          <a:prstGeom prst="rect">
            <a:avLst/>
          </a:prstGeom>
          <a:noFill/>
        </p:spPr>
        <p:txBody>
          <a:bodyPr wrap="none" rtlCol="0">
            <a:spAutoFit/>
          </a:bodyPr>
          <a:lstStyle/>
          <a:p>
            <a:r>
              <a:rPr lang="it-IT" sz="2000" b="1" dirty="0" smtClean="0">
                <a:solidFill>
                  <a:srgbClr val="003366"/>
                </a:solidFill>
                <a:latin typeface="+mj-lt"/>
              </a:rPr>
              <a:t>QUADRO PROGETTUALE DEFINITIVO</a:t>
            </a:r>
          </a:p>
          <a:p>
            <a:r>
              <a:rPr lang="it-IT" dirty="0" smtClean="0">
                <a:solidFill>
                  <a:srgbClr val="003366"/>
                </a:solidFill>
                <a:latin typeface="+mj-lt"/>
              </a:rPr>
              <a:t>Sistemazioni dell’alveo</a:t>
            </a:r>
            <a:endParaRPr lang="it-IT" dirty="0">
              <a:solidFill>
                <a:srgbClr val="003366"/>
              </a:solidFill>
              <a:latin typeface="+mj-lt"/>
            </a:endParaRPr>
          </a:p>
        </p:txBody>
      </p:sp>
    </p:spTree>
    <p:extLst>
      <p:ext uri="{BB962C8B-B14F-4D97-AF65-F5344CB8AC3E}">
        <p14:creationId xmlns:p14="http://schemas.microsoft.com/office/powerpoint/2010/main" val="158492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8912845" y="6675689"/>
            <a:ext cx="739415" cy="123111"/>
          </a:xfrm>
          <a:prstGeom prst="rect">
            <a:avLst/>
          </a:prstGeom>
        </p:spPr>
        <p:txBody>
          <a:bodyPr vert="horz" wrap="square" lIns="0" tIns="0" rIns="0" bIns="0" rtlCol="0">
            <a:spAutoFit/>
          </a:bodyPr>
          <a:lstStyle/>
          <a:p>
            <a:pPr marL="8672" defTabSz="624415" fontAlgn="auto" hangingPunct="1">
              <a:lnSpc>
                <a:spcPct val="100000"/>
              </a:lnSpc>
              <a:spcBef>
                <a:spcPts val="0"/>
              </a:spcBef>
              <a:spcAft>
                <a:spcPts val="0"/>
              </a:spcAft>
              <a:buClrTx/>
              <a:buSzTx/>
            </a:pPr>
            <a:r>
              <a:rPr sz="800" b="1" dirty="0">
                <a:solidFill>
                  <a:srgbClr val="FF0000"/>
                </a:solidFill>
                <a:latin typeface="+mn-lt"/>
                <a:cs typeface="Arial"/>
              </a:rPr>
              <a:t>Stato </a:t>
            </a:r>
            <a:r>
              <a:rPr sz="800" b="1" spc="-7" dirty="0">
                <a:solidFill>
                  <a:srgbClr val="FF0000"/>
                </a:solidFill>
                <a:latin typeface="+mn-lt"/>
                <a:cs typeface="Arial"/>
              </a:rPr>
              <a:t>di</a:t>
            </a:r>
            <a:r>
              <a:rPr sz="800" b="1" spc="-51" dirty="0">
                <a:solidFill>
                  <a:srgbClr val="FF0000"/>
                </a:solidFill>
                <a:latin typeface="+mn-lt"/>
                <a:cs typeface="Arial"/>
              </a:rPr>
              <a:t> </a:t>
            </a:r>
            <a:r>
              <a:rPr sz="800" b="1" spc="-3" dirty="0">
                <a:solidFill>
                  <a:srgbClr val="FF0000"/>
                </a:solidFill>
                <a:latin typeface="+mn-lt"/>
                <a:cs typeface="Arial"/>
              </a:rPr>
              <a:t>progetto</a:t>
            </a:r>
            <a:endParaRPr sz="800" b="1" dirty="0">
              <a:solidFill>
                <a:srgbClr val="FF0000"/>
              </a:solidFill>
              <a:latin typeface="+mn-lt"/>
              <a:cs typeface="Arial"/>
            </a:endParaRPr>
          </a:p>
        </p:txBody>
      </p:sp>
      <p:sp>
        <p:nvSpPr>
          <p:cNvPr id="8" name="object 8"/>
          <p:cNvSpPr/>
          <p:nvPr/>
        </p:nvSpPr>
        <p:spPr>
          <a:xfrm>
            <a:off x="7376379" y="377311"/>
            <a:ext cx="2399122" cy="1775290"/>
          </a:xfrm>
          <a:prstGeom prst="rect">
            <a:avLst/>
          </a:prstGeom>
          <a:blipFill>
            <a:blip r:embed="rId2" cstate="print"/>
            <a:stretch>
              <a:fillRect/>
            </a:stretch>
          </a:blipFill>
          <a:ln>
            <a:solidFill>
              <a:schemeClr val="accent1"/>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12" name="object 12"/>
          <p:cNvSpPr/>
          <p:nvPr/>
        </p:nvSpPr>
        <p:spPr>
          <a:xfrm>
            <a:off x="185872" y="7339121"/>
            <a:ext cx="4232" cy="0"/>
          </a:xfrm>
          <a:custGeom>
            <a:avLst/>
            <a:gdLst/>
            <a:ahLst/>
            <a:cxnLst/>
            <a:rect l="l" t="t" r="r" b="b"/>
            <a:pathLst>
              <a:path w="6350">
                <a:moveTo>
                  <a:pt x="0" y="0"/>
                </a:moveTo>
                <a:lnTo>
                  <a:pt x="6092" y="0"/>
                </a:lnTo>
              </a:path>
            </a:pathLst>
          </a:custGeom>
          <a:ln w="6096">
            <a:solidFill>
              <a:srgbClr val="000000"/>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13" name="object 13"/>
          <p:cNvSpPr/>
          <p:nvPr/>
        </p:nvSpPr>
        <p:spPr>
          <a:xfrm>
            <a:off x="185872" y="7339121"/>
            <a:ext cx="4232" cy="0"/>
          </a:xfrm>
          <a:custGeom>
            <a:avLst/>
            <a:gdLst/>
            <a:ahLst/>
            <a:cxnLst/>
            <a:rect l="l" t="t" r="r" b="b"/>
            <a:pathLst>
              <a:path w="6350">
                <a:moveTo>
                  <a:pt x="0" y="0"/>
                </a:moveTo>
                <a:lnTo>
                  <a:pt x="6092" y="0"/>
                </a:lnTo>
              </a:path>
            </a:pathLst>
          </a:custGeom>
          <a:ln w="6096">
            <a:solidFill>
              <a:srgbClr val="000000"/>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15" name="object 15"/>
          <p:cNvSpPr/>
          <p:nvPr/>
        </p:nvSpPr>
        <p:spPr>
          <a:xfrm>
            <a:off x="9871395" y="7339121"/>
            <a:ext cx="4232" cy="0"/>
          </a:xfrm>
          <a:custGeom>
            <a:avLst/>
            <a:gdLst/>
            <a:ahLst/>
            <a:cxnLst/>
            <a:rect l="l" t="t" r="r" b="b"/>
            <a:pathLst>
              <a:path w="6350">
                <a:moveTo>
                  <a:pt x="0" y="0"/>
                </a:moveTo>
                <a:lnTo>
                  <a:pt x="6096" y="0"/>
                </a:lnTo>
              </a:path>
            </a:pathLst>
          </a:custGeom>
          <a:ln w="6096">
            <a:solidFill>
              <a:srgbClr val="000000"/>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16" name="object 16"/>
          <p:cNvSpPr/>
          <p:nvPr/>
        </p:nvSpPr>
        <p:spPr>
          <a:xfrm>
            <a:off x="9871395" y="7339121"/>
            <a:ext cx="4232" cy="0"/>
          </a:xfrm>
          <a:custGeom>
            <a:avLst/>
            <a:gdLst/>
            <a:ahLst/>
            <a:cxnLst/>
            <a:rect l="l" t="t" r="r" b="b"/>
            <a:pathLst>
              <a:path w="6350">
                <a:moveTo>
                  <a:pt x="0" y="0"/>
                </a:moveTo>
                <a:lnTo>
                  <a:pt x="6096" y="0"/>
                </a:lnTo>
              </a:path>
            </a:pathLst>
          </a:custGeom>
          <a:ln w="6096">
            <a:solidFill>
              <a:srgbClr val="000000"/>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21" name="Ovale 20"/>
          <p:cNvSpPr/>
          <p:nvPr/>
        </p:nvSpPr>
        <p:spPr>
          <a:xfrm>
            <a:off x="8455116" y="1841691"/>
            <a:ext cx="120824" cy="161512"/>
          </a:xfrm>
          <a:prstGeom prst="ellipse">
            <a:avLst/>
          </a:prstGeom>
          <a:solidFill>
            <a:srgbClr val="4F81BD">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2442" tIns="31220" rIns="62442" bIns="31220" spcCol="0" rtlCol="0" anchor="ctr"/>
          <a:lstStyle/>
          <a:p>
            <a:pPr algn="ctr" defTabSz="624415" fontAlgn="auto" hangingPunct="1">
              <a:lnSpc>
                <a:spcPct val="100000"/>
              </a:lnSpc>
              <a:spcBef>
                <a:spcPts val="0"/>
              </a:spcBef>
              <a:spcAft>
                <a:spcPts val="0"/>
              </a:spcAft>
              <a:buClrTx/>
              <a:buSzTx/>
            </a:pPr>
            <a:endParaRPr lang="it-IT">
              <a:solidFill>
                <a:prstClr val="white"/>
              </a:solidFill>
            </a:endParaRPr>
          </a:p>
        </p:txBody>
      </p:sp>
      <p:pic>
        <p:nvPicPr>
          <p:cNvPr id="23"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0363" y="360364"/>
            <a:ext cx="2414588"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363" y="1259557"/>
            <a:ext cx="6336456" cy="2363945"/>
          </a:xfrm>
          <a:prstGeom prst="rect">
            <a:avLst/>
          </a:prstGeom>
        </p:spPr>
      </p:pic>
      <p:pic>
        <p:nvPicPr>
          <p:cNvPr id="20"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363" y="3707829"/>
            <a:ext cx="9291897" cy="3466534"/>
          </a:xfrm>
          <a:prstGeom prst="rect">
            <a:avLst/>
          </a:prstGeom>
        </p:spPr>
      </p:pic>
      <p:sp>
        <p:nvSpPr>
          <p:cNvPr id="5" name="object 5"/>
          <p:cNvSpPr txBox="1"/>
          <p:nvPr/>
        </p:nvSpPr>
        <p:spPr>
          <a:xfrm>
            <a:off x="5813065" y="1331565"/>
            <a:ext cx="739415" cy="123111"/>
          </a:xfrm>
          <a:prstGeom prst="rect">
            <a:avLst/>
          </a:prstGeom>
        </p:spPr>
        <p:txBody>
          <a:bodyPr vert="horz" wrap="square" lIns="0" tIns="0" rIns="0" bIns="0" rtlCol="0">
            <a:spAutoFit/>
          </a:bodyPr>
          <a:lstStyle>
            <a:defPPr>
              <a:defRPr lang="it-IT"/>
            </a:defPPr>
            <a:lvl1pPr marL="12700">
              <a:lnSpc>
                <a:spcPct val="100000"/>
              </a:lnSpc>
              <a:defRPr sz="1000" b="1">
                <a:solidFill>
                  <a:srgbClr val="FF0000"/>
                </a:solidFill>
                <a:cs typeface="Arial"/>
              </a:defRPr>
            </a:lvl1pPr>
          </a:lstStyle>
          <a:p>
            <a:pPr defTabSz="624415" fontAlgn="auto" hangingPunct="1">
              <a:spcBef>
                <a:spcPts val="0"/>
              </a:spcBef>
              <a:spcAft>
                <a:spcPts val="0"/>
              </a:spcAft>
              <a:buClrTx/>
              <a:buSzTx/>
            </a:pPr>
            <a:r>
              <a:rPr sz="800" dirty="0">
                <a:solidFill>
                  <a:prstClr val="black"/>
                </a:solidFill>
                <a:latin typeface="+mn-lt"/>
              </a:rPr>
              <a:t>Stato di fatto</a:t>
            </a:r>
          </a:p>
        </p:txBody>
      </p:sp>
      <p:sp>
        <p:nvSpPr>
          <p:cNvPr id="26" name="object 5"/>
          <p:cNvSpPr txBox="1"/>
          <p:nvPr/>
        </p:nvSpPr>
        <p:spPr>
          <a:xfrm>
            <a:off x="8575940" y="3851845"/>
            <a:ext cx="739415" cy="123111"/>
          </a:xfrm>
          <a:prstGeom prst="rect">
            <a:avLst/>
          </a:prstGeom>
        </p:spPr>
        <p:txBody>
          <a:bodyPr vert="horz" wrap="square" lIns="0" tIns="0" rIns="0" bIns="0" rtlCol="0">
            <a:spAutoFit/>
          </a:bodyPr>
          <a:lstStyle>
            <a:defPPr>
              <a:defRPr lang="it-IT"/>
            </a:defPPr>
            <a:lvl1pPr marL="12700">
              <a:lnSpc>
                <a:spcPct val="100000"/>
              </a:lnSpc>
              <a:defRPr sz="1000" b="1">
                <a:solidFill>
                  <a:srgbClr val="FF0000"/>
                </a:solidFill>
                <a:cs typeface="Arial"/>
              </a:defRPr>
            </a:lvl1pPr>
          </a:lstStyle>
          <a:p>
            <a:pPr defTabSz="624415" fontAlgn="auto" hangingPunct="1">
              <a:spcBef>
                <a:spcPts val="0"/>
              </a:spcBef>
              <a:spcAft>
                <a:spcPts val="0"/>
              </a:spcAft>
              <a:buClrTx/>
              <a:buSzTx/>
            </a:pPr>
            <a:r>
              <a:rPr sz="800" dirty="0">
                <a:latin typeface="+mn-lt"/>
              </a:rPr>
              <a:t>Stato di </a:t>
            </a:r>
            <a:r>
              <a:rPr lang="it-IT" sz="800" dirty="0" smtClean="0">
                <a:latin typeface="+mn-lt"/>
              </a:rPr>
              <a:t>progetto</a:t>
            </a:r>
            <a:endParaRPr sz="800" dirty="0">
              <a:latin typeface="+mn-lt"/>
            </a:endParaRPr>
          </a:p>
        </p:txBody>
      </p:sp>
      <p:sp>
        <p:nvSpPr>
          <p:cNvPr id="17"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14344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animBg="1"/>
      <p:bldP spid="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42812" y="1102681"/>
            <a:ext cx="7160646" cy="153888"/>
          </a:xfrm>
          <a:prstGeom prst="rect">
            <a:avLst/>
          </a:prstGeom>
        </p:spPr>
        <p:txBody>
          <a:bodyPr vert="horz" wrap="square" lIns="0" tIns="0" rIns="0" bIns="0" rtlCol="0">
            <a:spAutoFit/>
          </a:bodyPr>
          <a:lstStyle>
            <a:defPPr>
              <a:defRPr lang="en-GB"/>
            </a:defPPr>
            <a:lvl1pPr marL="8673" algn="just" defTabSz="624480" fontAlgn="auto" hangingPunct="1">
              <a:lnSpc>
                <a:spcPct val="100000"/>
              </a:lnSpc>
              <a:spcBef>
                <a:spcPts val="0"/>
              </a:spcBef>
              <a:spcAft>
                <a:spcPts val="0"/>
              </a:spcAft>
              <a:buClrTx/>
              <a:buSzTx/>
              <a:defRPr sz="1000" b="1">
                <a:solidFill>
                  <a:prstClr val="black"/>
                </a:solidFill>
                <a:latin typeface="+mn-lt"/>
                <a:cs typeface="Arial"/>
              </a:defRPr>
            </a:lvl1pPr>
          </a:lstStyle>
          <a:p>
            <a:r>
              <a:rPr dirty="0"/>
              <a:t>Vista in direzione nord dalla </a:t>
            </a:r>
            <a:r>
              <a:rPr dirty="0" err="1"/>
              <a:t>Strada</a:t>
            </a:r>
            <a:r>
              <a:rPr dirty="0"/>
              <a:t> </a:t>
            </a:r>
            <a:r>
              <a:rPr dirty="0" err="1" smtClean="0"/>
              <a:t>Provinciale</a:t>
            </a:r>
            <a:r>
              <a:rPr lang="it-IT" dirty="0" smtClean="0"/>
              <a:t> </a:t>
            </a:r>
            <a:r>
              <a:rPr dirty="0" smtClean="0"/>
              <a:t>n</a:t>
            </a:r>
            <a:r>
              <a:rPr dirty="0"/>
              <a:t>. 56, dai pressi della località Peri.</a:t>
            </a:r>
          </a:p>
        </p:txBody>
      </p:sp>
      <p:sp>
        <p:nvSpPr>
          <p:cNvPr id="8" name="object 8"/>
          <p:cNvSpPr/>
          <p:nvPr/>
        </p:nvSpPr>
        <p:spPr>
          <a:xfrm>
            <a:off x="7338291" y="377311"/>
            <a:ext cx="2399122" cy="1775290"/>
          </a:xfrm>
          <a:prstGeom prst="rect">
            <a:avLst/>
          </a:prstGeom>
          <a:blipFill>
            <a:blip r:embed="rId2" cstate="print"/>
            <a:stretch>
              <a:fillRect/>
            </a:stretch>
          </a:blipFill>
          <a:ln>
            <a:solidFill>
              <a:schemeClr val="accent1"/>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12" name="object 12"/>
          <p:cNvSpPr/>
          <p:nvPr/>
        </p:nvSpPr>
        <p:spPr>
          <a:xfrm>
            <a:off x="185872" y="7339121"/>
            <a:ext cx="4232" cy="0"/>
          </a:xfrm>
          <a:custGeom>
            <a:avLst/>
            <a:gdLst/>
            <a:ahLst/>
            <a:cxnLst/>
            <a:rect l="l" t="t" r="r" b="b"/>
            <a:pathLst>
              <a:path w="6350">
                <a:moveTo>
                  <a:pt x="0" y="0"/>
                </a:moveTo>
                <a:lnTo>
                  <a:pt x="6092" y="0"/>
                </a:lnTo>
              </a:path>
            </a:pathLst>
          </a:custGeom>
          <a:ln w="6096">
            <a:solidFill>
              <a:srgbClr val="000000"/>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13" name="object 13"/>
          <p:cNvSpPr/>
          <p:nvPr/>
        </p:nvSpPr>
        <p:spPr>
          <a:xfrm>
            <a:off x="185872" y="7339121"/>
            <a:ext cx="4232" cy="0"/>
          </a:xfrm>
          <a:custGeom>
            <a:avLst/>
            <a:gdLst/>
            <a:ahLst/>
            <a:cxnLst/>
            <a:rect l="l" t="t" r="r" b="b"/>
            <a:pathLst>
              <a:path w="6350">
                <a:moveTo>
                  <a:pt x="0" y="0"/>
                </a:moveTo>
                <a:lnTo>
                  <a:pt x="6092" y="0"/>
                </a:lnTo>
              </a:path>
            </a:pathLst>
          </a:custGeom>
          <a:ln w="6096">
            <a:solidFill>
              <a:srgbClr val="000000"/>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14" name="object 14"/>
          <p:cNvSpPr/>
          <p:nvPr/>
        </p:nvSpPr>
        <p:spPr>
          <a:xfrm>
            <a:off x="189931" y="7339121"/>
            <a:ext cx="9681547" cy="0"/>
          </a:xfrm>
          <a:custGeom>
            <a:avLst/>
            <a:gdLst/>
            <a:ahLst/>
            <a:cxnLst/>
            <a:rect l="l" t="t" r="r" b="b"/>
            <a:pathLst>
              <a:path w="14526894">
                <a:moveTo>
                  <a:pt x="0" y="0"/>
                </a:moveTo>
                <a:lnTo>
                  <a:pt x="14526768" y="0"/>
                </a:lnTo>
              </a:path>
            </a:pathLst>
          </a:custGeom>
          <a:ln w="6096">
            <a:solidFill>
              <a:srgbClr val="000000"/>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15" name="object 15"/>
          <p:cNvSpPr/>
          <p:nvPr/>
        </p:nvSpPr>
        <p:spPr>
          <a:xfrm>
            <a:off x="9871395" y="7339121"/>
            <a:ext cx="4232" cy="0"/>
          </a:xfrm>
          <a:custGeom>
            <a:avLst/>
            <a:gdLst/>
            <a:ahLst/>
            <a:cxnLst/>
            <a:rect l="l" t="t" r="r" b="b"/>
            <a:pathLst>
              <a:path w="6350">
                <a:moveTo>
                  <a:pt x="0" y="0"/>
                </a:moveTo>
                <a:lnTo>
                  <a:pt x="6096" y="0"/>
                </a:lnTo>
              </a:path>
            </a:pathLst>
          </a:custGeom>
          <a:ln w="6096">
            <a:solidFill>
              <a:srgbClr val="000000"/>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16" name="object 16"/>
          <p:cNvSpPr/>
          <p:nvPr/>
        </p:nvSpPr>
        <p:spPr>
          <a:xfrm>
            <a:off x="9871395" y="7339121"/>
            <a:ext cx="4232" cy="0"/>
          </a:xfrm>
          <a:custGeom>
            <a:avLst/>
            <a:gdLst/>
            <a:ahLst/>
            <a:cxnLst/>
            <a:rect l="l" t="t" r="r" b="b"/>
            <a:pathLst>
              <a:path w="6350">
                <a:moveTo>
                  <a:pt x="0" y="0"/>
                </a:moveTo>
                <a:lnTo>
                  <a:pt x="6096" y="0"/>
                </a:lnTo>
              </a:path>
            </a:pathLst>
          </a:custGeom>
          <a:ln w="6096">
            <a:solidFill>
              <a:srgbClr val="000000"/>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21" name="Ovale 20"/>
          <p:cNvSpPr/>
          <p:nvPr/>
        </p:nvSpPr>
        <p:spPr>
          <a:xfrm>
            <a:off x="8645977" y="1410990"/>
            <a:ext cx="120824" cy="161512"/>
          </a:xfrm>
          <a:prstGeom prst="ellipse">
            <a:avLst/>
          </a:prstGeom>
          <a:solidFill>
            <a:srgbClr val="4F81BD">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2442" tIns="31220" rIns="62442" bIns="31220" spcCol="0" rtlCol="0" anchor="ctr"/>
          <a:lstStyle/>
          <a:p>
            <a:pPr algn="ctr" defTabSz="624415" fontAlgn="auto" hangingPunct="1">
              <a:lnSpc>
                <a:spcPct val="100000"/>
              </a:lnSpc>
              <a:spcBef>
                <a:spcPts val="0"/>
              </a:spcBef>
              <a:spcAft>
                <a:spcPts val="0"/>
              </a:spcAft>
              <a:buClrTx/>
              <a:buSzTx/>
            </a:pPr>
            <a:endParaRPr lang="it-IT">
              <a:solidFill>
                <a:prstClr val="white"/>
              </a:solidFill>
            </a:endParaRPr>
          </a:p>
        </p:txBody>
      </p:sp>
      <p:pic>
        <p:nvPicPr>
          <p:cNvPr id="25"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0363" y="360364"/>
            <a:ext cx="2414588"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363" y="1331565"/>
            <a:ext cx="6831762" cy="2475004"/>
          </a:xfrm>
          <a:prstGeom prst="rect">
            <a:avLst/>
          </a:prstGeom>
        </p:spPr>
      </p:pic>
      <p:pic>
        <p:nvPicPr>
          <p:cNvPr id="1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683"/>
          <a:stretch/>
        </p:blipFill>
        <p:spPr>
          <a:xfrm>
            <a:off x="356360" y="3875965"/>
            <a:ext cx="9515036" cy="3360256"/>
          </a:xfrm>
          <a:prstGeom prst="rect">
            <a:avLst/>
          </a:prstGeom>
        </p:spPr>
      </p:pic>
      <p:sp>
        <p:nvSpPr>
          <p:cNvPr id="22" name="object 5"/>
          <p:cNvSpPr txBox="1"/>
          <p:nvPr/>
        </p:nvSpPr>
        <p:spPr>
          <a:xfrm>
            <a:off x="6408464" y="1575046"/>
            <a:ext cx="697656" cy="123111"/>
          </a:xfrm>
          <a:prstGeom prst="rect">
            <a:avLst/>
          </a:prstGeom>
        </p:spPr>
        <p:txBody>
          <a:bodyPr vert="horz" wrap="square" lIns="0" tIns="0" rIns="0" bIns="0" rtlCol="0">
            <a:spAutoFit/>
          </a:bodyPr>
          <a:lstStyle>
            <a:defPPr>
              <a:defRPr lang="it-IT"/>
            </a:defPPr>
            <a:lvl1pPr marL="12700">
              <a:lnSpc>
                <a:spcPct val="100000"/>
              </a:lnSpc>
              <a:defRPr sz="1000" b="1">
                <a:solidFill>
                  <a:srgbClr val="FF0000"/>
                </a:solidFill>
                <a:cs typeface="Arial"/>
              </a:defRPr>
            </a:lvl1pPr>
          </a:lstStyle>
          <a:p>
            <a:pPr defTabSz="624415" fontAlgn="auto" hangingPunct="1">
              <a:spcBef>
                <a:spcPts val="0"/>
              </a:spcBef>
              <a:spcAft>
                <a:spcPts val="0"/>
              </a:spcAft>
              <a:buClrTx/>
              <a:buSzTx/>
            </a:pPr>
            <a:r>
              <a:rPr sz="800" dirty="0">
                <a:solidFill>
                  <a:prstClr val="black"/>
                </a:solidFill>
                <a:latin typeface="+mn-lt"/>
              </a:rPr>
              <a:t>Stato di fatto</a:t>
            </a:r>
          </a:p>
        </p:txBody>
      </p:sp>
      <p:sp>
        <p:nvSpPr>
          <p:cNvPr id="23" name="object 7"/>
          <p:cNvSpPr txBox="1"/>
          <p:nvPr/>
        </p:nvSpPr>
        <p:spPr>
          <a:xfrm>
            <a:off x="8926751" y="4067869"/>
            <a:ext cx="865951" cy="123111"/>
          </a:xfrm>
          <a:prstGeom prst="rect">
            <a:avLst/>
          </a:prstGeom>
        </p:spPr>
        <p:txBody>
          <a:bodyPr vert="horz" wrap="square" lIns="0" tIns="0" rIns="0" bIns="0" rtlCol="0">
            <a:spAutoFit/>
          </a:bodyPr>
          <a:lstStyle/>
          <a:p>
            <a:pPr marL="8672" defTabSz="624415" fontAlgn="auto" hangingPunct="1">
              <a:lnSpc>
                <a:spcPct val="100000"/>
              </a:lnSpc>
              <a:spcBef>
                <a:spcPts val="0"/>
              </a:spcBef>
              <a:spcAft>
                <a:spcPts val="0"/>
              </a:spcAft>
              <a:buClrTx/>
              <a:buSzTx/>
            </a:pPr>
            <a:r>
              <a:rPr sz="800" b="1" dirty="0">
                <a:solidFill>
                  <a:srgbClr val="FF0000"/>
                </a:solidFill>
                <a:latin typeface="+mn-lt"/>
                <a:cs typeface="Arial"/>
              </a:rPr>
              <a:t>Stato </a:t>
            </a:r>
            <a:r>
              <a:rPr sz="800" b="1" spc="-7" dirty="0">
                <a:solidFill>
                  <a:srgbClr val="FF0000"/>
                </a:solidFill>
                <a:latin typeface="+mn-lt"/>
                <a:cs typeface="Arial"/>
              </a:rPr>
              <a:t>di</a:t>
            </a:r>
            <a:r>
              <a:rPr sz="800" b="1" spc="-51" dirty="0">
                <a:solidFill>
                  <a:srgbClr val="FF0000"/>
                </a:solidFill>
                <a:latin typeface="+mn-lt"/>
                <a:cs typeface="Arial"/>
              </a:rPr>
              <a:t> </a:t>
            </a:r>
            <a:r>
              <a:rPr sz="800" b="1" spc="-3" dirty="0">
                <a:solidFill>
                  <a:srgbClr val="FF0000"/>
                </a:solidFill>
                <a:latin typeface="+mn-lt"/>
                <a:cs typeface="Arial"/>
              </a:rPr>
              <a:t>progetto</a:t>
            </a:r>
            <a:endParaRPr sz="800" b="1" dirty="0">
              <a:solidFill>
                <a:srgbClr val="FF0000"/>
              </a:solidFill>
              <a:latin typeface="+mn-lt"/>
              <a:cs typeface="Arial"/>
            </a:endParaRPr>
          </a:p>
        </p:txBody>
      </p:sp>
      <p:sp>
        <p:nvSpPr>
          <p:cNvPr id="20"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56963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42812" y="1102681"/>
            <a:ext cx="7160646" cy="153888"/>
          </a:xfrm>
          <a:prstGeom prst="rect">
            <a:avLst/>
          </a:prstGeom>
        </p:spPr>
        <p:txBody>
          <a:bodyPr vert="horz" wrap="square" lIns="0" tIns="0" rIns="0" bIns="0" rtlCol="0">
            <a:spAutoFit/>
          </a:bodyPr>
          <a:lstStyle>
            <a:defPPr>
              <a:defRPr lang="en-GB"/>
            </a:defPPr>
            <a:lvl1pPr marL="8673" algn="just" defTabSz="624480" fontAlgn="auto" hangingPunct="1">
              <a:lnSpc>
                <a:spcPct val="100000"/>
              </a:lnSpc>
              <a:spcBef>
                <a:spcPts val="0"/>
              </a:spcBef>
              <a:spcAft>
                <a:spcPts val="0"/>
              </a:spcAft>
              <a:buClrTx/>
              <a:buSzTx/>
              <a:defRPr sz="1000" b="1">
                <a:solidFill>
                  <a:prstClr val="black"/>
                </a:solidFill>
                <a:latin typeface="+mn-lt"/>
                <a:cs typeface="Arial"/>
              </a:defRPr>
            </a:lvl1pPr>
          </a:lstStyle>
          <a:p>
            <a:r>
              <a:rPr dirty="0"/>
              <a:t>Vista in </a:t>
            </a:r>
            <a:r>
              <a:rPr dirty="0" err="1"/>
              <a:t>direzione</a:t>
            </a:r>
            <a:r>
              <a:rPr dirty="0"/>
              <a:t> </a:t>
            </a:r>
            <a:r>
              <a:rPr lang="it-IT" dirty="0" smtClean="0"/>
              <a:t>sud</a:t>
            </a:r>
            <a:r>
              <a:rPr dirty="0" smtClean="0"/>
              <a:t> </a:t>
            </a:r>
            <a:r>
              <a:rPr dirty="0"/>
              <a:t>dalla </a:t>
            </a:r>
            <a:r>
              <a:rPr dirty="0" err="1"/>
              <a:t>Strada</a:t>
            </a:r>
            <a:r>
              <a:rPr dirty="0"/>
              <a:t> </a:t>
            </a:r>
            <a:r>
              <a:rPr dirty="0" err="1" smtClean="0"/>
              <a:t>Provinciale</a:t>
            </a:r>
            <a:r>
              <a:rPr lang="it-IT" dirty="0" smtClean="0"/>
              <a:t> </a:t>
            </a:r>
            <a:r>
              <a:rPr dirty="0" smtClean="0"/>
              <a:t>n</a:t>
            </a:r>
            <a:r>
              <a:rPr dirty="0"/>
              <a:t>. 56, dai pressi della località Peri.</a:t>
            </a:r>
          </a:p>
        </p:txBody>
      </p:sp>
      <p:sp>
        <p:nvSpPr>
          <p:cNvPr id="8" name="object 8"/>
          <p:cNvSpPr/>
          <p:nvPr/>
        </p:nvSpPr>
        <p:spPr>
          <a:xfrm>
            <a:off x="7338291" y="377311"/>
            <a:ext cx="2399122" cy="1775290"/>
          </a:xfrm>
          <a:prstGeom prst="rect">
            <a:avLst/>
          </a:prstGeom>
          <a:blipFill>
            <a:blip r:embed="rId2" cstate="print"/>
            <a:stretch>
              <a:fillRect/>
            </a:stretch>
          </a:blipFill>
          <a:ln>
            <a:solidFill>
              <a:schemeClr val="accent1"/>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12" name="object 12"/>
          <p:cNvSpPr/>
          <p:nvPr/>
        </p:nvSpPr>
        <p:spPr>
          <a:xfrm>
            <a:off x="185872" y="7339121"/>
            <a:ext cx="4232" cy="0"/>
          </a:xfrm>
          <a:custGeom>
            <a:avLst/>
            <a:gdLst/>
            <a:ahLst/>
            <a:cxnLst/>
            <a:rect l="l" t="t" r="r" b="b"/>
            <a:pathLst>
              <a:path w="6350">
                <a:moveTo>
                  <a:pt x="0" y="0"/>
                </a:moveTo>
                <a:lnTo>
                  <a:pt x="6092" y="0"/>
                </a:lnTo>
              </a:path>
            </a:pathLst>
          </a:custGeom>
          <a:ln w="6096">
            <a:solidFill>
              <a:srgbClr val="000000"/>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13" name="object 13"/>
          <p:cNvSpPr/>
          <p:nvPr/>
        </p:nvSpPr>
        <p:spPr>
          <a:xfrm>
            <a:off x="185872" y="7339121"/>
            <a:ext cx="4232" cy="0"/>
          </a:xfrm>
          <a:custGeom>
            <a:avLst/>
            <a:gdLst/>
            <a:ahLst/>
            <a:cxnLst/>
            <a:rect l="l" t="t" r="r" b="b"/>
            <a:pathLst>
              <a:path w="6350">
                <a:moveTo>
                  <a:pt x="0" y="0"/>
                </a:moveTo>
                <a:lnTo>
                  <a:pt x="6092" y="0"/>
                </a:lnTo>
              </a:path>
            </a:pathLst>
          </a:custGeom>
          <a:ln w="6096">
            <a:solidFill>
              <a:srgbClr val="000000"/>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14" name="object 14"/>
          <p:cNvSpPr/>
          <p:nvPr/>
        </p:nvSpPr>
        <p:spPr>
          <a:xfrm>
            <a:off x="189931" y="7339121"/>
            <a:ext cx="9681547" cy="0"/>
          </a:xfrm>
          <a:custGeom>
            <a:avLst/>
            <a:gdLst/>
            <a:ahLst/>
            <a:cxnLst/>
            <a:rect l="l" t="t" r="r" b="b"/>
            <a:pathLst>
              <a:path w="14526894">
                <a:moveTo>
                  <a:pt x="0" y="0"/>
                </a:moveTo>
                <a:lnTo>
                  <a:pt x="14526768" y="0"/>
                </a:lnTo>
              </a:path>
            </a:pathLst>
          </a:custGeom>
          <a:ln w="6096">
            <a:solidFill>
              <a:srgbClr val="000000"/>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15" name="object 15"/>
          <p:cNvSpPr/>
          <p:nvPr/>
        </p:nvSpPr>
        <p:spPr>
          <a:xfrm>
            <a:off x="9871395" y="7339121"/>
            <a:ext cx="4232" cy="0"/>
          </a:xfrm>
          <a:custGeom>
            <a:avLst/>
            <a:gdLst/>
            <a:ahLst/>
            <a:cxnLst/>
            <a:rect l="l" t="t" r="r" b="b"/>
            <a:pathLst>
              <a:path w="6350">
                <a:moveTo>
                  <a:pt x="0" y="0"/>
                </a:moveTo>
                <a:lnTo>
                  <a:pt x="6096" y="0"/>
                </a:lnTo>
              </a:path>
            </a:pathLst>
          </a:custGeom>
          <a:ln w="6096">
            <a:solidFill>
              <a:srgbClr val="000000"/>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16" name="object 16"/>
          <p:cNvSpPr/>
          <p:nvPr/>
        </p:nvSpPr>
        <p:spPr>
          <a:xfrm>
            <a:off x="9871395" y="7339121"/>
            <a:ext cx="4232" cy="0"/>
          </a:xfrm>
          <a:custGeom>
            <a:avLst/>
            <a:gdLst/>
            <a:ahLst/>
            <a:cxnLst/>
            <a:rect l="l" t="t" r="r" b="b"/>
            <a:pathLst>
              <a:path w="6350">
                <a:moveTo>
                  <a:pt x="0" y="0"/>
                </a:moveTo>
                <a:lnTo>
                  <a:pt x="6096" y="0"/>
                </a:lnTo>
              </a:path>
            </a:pathLst>
          </a:custGeom>
          <a:ln w="6096">
            <a:solidFill>
              <a:srgbClr val="000000"/>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21" name="Ovale 20"/>
          <p:cNvSpPr/>
          <p:nvPr/>
        </p:nvSpPr>
        <p:spPr>
          <a:xfrm>
            <a:off x="8645977" y="1410990"/>
            <a:ext cx="120824" cy="161512"/>
          </a:xfrm>
          <a:prstGeom prst="ellipse">
            <a:avLst/>
          </a:prstGeom>
          <a:solidFill>
            <a:srgbClr val="4F81BD">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2442" tIns="31220" rIns="62442" bIns="31220" spcCol="0" rtlCol="0" anchor="ctr"/>
          <a:lstStyle/>
          <a:p>
            <a:pPr algn="ctr" defTabSz="624415" fontAlgn="auto" hangingPunct="1">
              <a:lnSpc>
                <a:spcPct val="100000"/>
              </a:lnSpc>
              <a:spcBef>
                <a:spcPts val="0"/>
              </a:spcBef>
              <a:spcAft>
                <a:spcPts val="0"/>
              </a:spcAft>
              <a:buClrTx/>
              <a:buSzTx/>
            </a:pPr>
            <a:endParaRPr lang="it-IT">
              <a:solidFill>
                <a:prstClr val="white"/>
              </a:solidFill>
            </a:endParaRPr>
          </a:p>
        </p:txBody>
      </p:sp>
      <p:pic>
        <p:nvPicPr>
          <p:cNvPr id="25"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0363" y="360364"/>
            <a:ext cx="2414588"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812" y="1342242"/>
            <a:ext cx="5382376" cy="2785405"/>
          </a:xfrm>
          <a:prstGeom prst="rect">
            <a:avLst/>
          </a:prstGeom>
        </p:spPr>
      </p:pic>
      <p:pic>
        <p:nvPicPr>
          <p:cNvPr id="2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4048" y="3913143"/>
            <a:ext cx="7107262" cy="3323078"/>
          </a:xfrm>
          <a:prstGeom prst="rect">
            <a:avLst/>
          </a:prstGeom>
        </p:spPr>
      </p:pic>
      <p:sp>
        <p:nvSpPr>
          <p:cNvPr id="22" name="object 5"/>
          <p:cNvSpPr txBox="1"/>
          <p:nvPr/>
        </p:nvSpPr>
        <p:spPr>
          <a:xfrm>
            <a:off x="5020710" y="1449391"/>
            <a:ext cx="697656" cy="123111"/>
          </a:xfrm>
          <a:prstGeom prst="rect">
            <a:avLst/>
          </a:prstGeom>
        </p:spPr>
        <p:txBody>
          <a:bodyPr vert="horz" wrap="square" lIns="0" tIns="0" rIns="0" bIns="0" rtlCol="0">
            <a:spAutoFit/>
          </a:bodyPr>
          <a:lstStyle>
            <a:defPPr>
              <a:defRPr lang="it-IT"/>
            </a:defPPr>
            <a:lvl1pPr marL="12700">
              <a:lnSpc>
                <a:spcPct val="100000"/>
              </a:lnSpc>
              <a:defRPr sz="1000" b="1">
                <a:solidFill>
                  <a:srgbClr val="FF0000"/>
                </a:solidFill>
                <a:cs typeface="Arial"/>
              </a:defRPr>
            </a:lvl1pPr>
          </a:lstStyle>
          <a:p>
            <a:pPr defTabSz="624415" fontAlgn="auto" hangingPunct="1">
              <a:spcBef>
                <a:spcPts val="0"/>
              </a:spcBef>
              <a:spcAft>
                <a:spcPts val="0"/>
              </a:spcAft>
              <a:buClrTx/>
              <a:buSzTx/>
            </a:pPr>
            <a:r>
              <a:rPr sz="800" dirty="0">
                <a:solidFill>
                  <a:prstClr val="black"/>
                </a:solidFill>
                <a:latin typeface="+mn-lt"/>
              </a:rPr>
              <a:t>Stato di fatto</a:t>
            </a:r>
          </a:p>
        </p:txBody>
      </p:sp>
      <p:sp>
        <p:nvSpPr>
          <p:cNvPr id="23" name="object 7"/>
          <p:cNvSpPr txBox="1"/>
          <p:nvPr/>
        </p:nvSpPr>
        <p:spPr>
          <a:xfrm>
            <a:off x="8766801" y="4127647"/>
            <a:ext cx="865951" cy="123111"/>
          </a:xfrm>
          <a:prstGeom prst="rect">
            <a:avLst/>
          </a:prstGeom>
        </p:spPr>
        <p:txBody>
          <a:bodyPr vert="horz" wrap="square" lIns="0" tIns="0" rIns="0" bIns="0" rtlCol="0">
            <a:spAutoFit/>
          </a:bodyPr>
          <a:lstStyle/>
          <a:p>
            <a:pPr marL="8672" defTabSz="624415" fontAlgn="auto" hangingPunct="1">
              <a:lnSpc>
                <a:spcPct val="100000"/>
              </a:lnSpc>
              <a:spcBef>
                <a:spcPts val="0"/>
              </a:spcBef>
              <a:spcAft>
                <a:spcPts val="0"/>
              </a:spcAft>
              <a:buClrTx/>
              <a:buSzTx/>
            </a:pPr>
            <a:r>
              <a:rPr sz="800" b="1" dirty="0">
                <a:solidFill>
                  <a:srgbClr val="FF0000"/>
                </a:solidFill>
                <a:latin typeface="+mn-lt"/>
                <a:cs typeface="Arial"/>
              </a:rPr>
              <a:t>Stato </a:t>
            </a:r>
            <a:r>
              <a:rPr sz="800" b="1" spc="-7" dirty="0">
                <a:solidFill>
                  <a:srgbClr val="FF0000"/>
                </a:solidFill>
                <a:latin typeface="+mn-lt"/>
                <a:cs typeface="Arial"/>
              </a:rPr>
              <a:t>di</a:t>
            </a:r>
            <a:r>
              <a:rPr sz="800" b="1" spc="-51" dirty="0">
                <a:solidFill>
                  <a:srgbClr val="FF0000"/>
                </a:solidFill>
                <a:latin typeface="+mn-lt"/>
                <a:cs typeface="Arial"/>
              </a:rPr>
              <a:t> </a:t>
            </a:r>
            <a:r>
              <a:rPr sz="800" b="1" spc="-3" dirty="0">
                <a:solidFill>
                  <a:srgbClr val="FF0000"/>
                </a:solidFill>
                <a:latin typeface="+mn-lt"/>
                <a:cs typeface="Arial"/>
              </a:rPr>
              <a:t>progetto</a:t>
            </a:r>
            <a:endParaRPr sz="800" b="1" dirty="0">
              <a:solidFill>
                <a:srgbClr val="FF0000"/>
              </a:solidFill>
              <a:latin typeface="+mn-lt"/>
              <a:cs typeface="Arial"/>
            </a:endParaRPr>
          </a:p>
        </p:txBody>
      </p:sp>
      <p:sp>
        <p:nvSpPr>
          <p:cNvPr id="17"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29053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0363" y="360364"/>
            <a:ext cx="2414588"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Rectangle 2"/>
          <p:cNvSpPr txBox="1">
            <a:spLocks noChangeArrowheads="1"/>
          </p:cNvSpPr>
          <p:nvPr/>
        </p:nvSpPr>
        <p:spPr bwMode="auto">
          <a:xfrm>
            <a:off x="2858665" y="323453"/>
            <a:ext cx="6574135" cy="664797"/>
          </a:xfrm>
          <a:prstGeom prst="rect">
            <a:avLst/>
          </a:prstGeom>
          <a:noFill/>
          <a:extLst/>
        </p:spPr>
        <p:txBody>
          <a:bodyPr wrap="square" rtlCol="0">
            <a:spAutoFit/>
          </a:bodyPr>
          <a:lstStyle>
            <a:defPPr>
              <a:defRPr lang="en-GB"/>
            </a:defPPr>
            <a:lvl1pPr>
              <a:defRPr sz="2000" b="1">
                <a:solidFill>
                  <a:srgbClr val="003366"/>
                </a:solidFill>
                <a:latin typeface="+mj-lt"/>
              </a:defRPr>
            </a:lvl1pPr>
          </a:lstStyle>
          <a:p>
            <a:r>
              <a:rPr lang="it-IT" dirty="0" smtClean="0"/>
              <a:t>LA SITUAZIONE ATTUALE DEL NODO IDRAULICO “PARMA - BAGANZA - COLORNO”</a:t>
            </a:r>
            <a:endParaRPr lang="it-IT" dirty="0"/>
          </a:p>
        </p:txBody>
      </p:sp>
      <p:pic>
        <p:nvPicPr>
          <p:cNvPr id="1127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363" y="1093725"/>
            <a:ext cx="4939406" cy="361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Immagine 1"/>
          <p:cNvPicPr>
            <a:picLocks noChangeAspect="1" noChangeArrowheads="1"/>
          </p:cNvPicPr>
          <p:nvPr/>
        </p:nvPicPr>
        <p:blipFill>
          <a:blip r:embed="rId5">
            <a:extLst>
              <a:ext uri="{28A0092B-C50C-407E-A947-70E740481C1C}">
                <a14:useLocalDpi xmlns:a14="http://schemas.microsoft.com/office/drawing/2010/main" val="0"/>
              </a:ext>
            </a:extLst>
          </a:blip>
          <a:srcRect l="39226" t="23225" r="37442" b="30763"/>
          <a:stretch>
            <a:fillRect/>
          </a:stretch>
        </p:blipFill>
        <p:spPr bwMode="auto">
          <a:xfrm>
            <a:off x="5400352" y="1111559"/>
            <a:ext cx="3361073" cy="359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697" y="6684917"/>
            <a:ext cx="9601516"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27"/>
          <p:cNvGrpSpPr>
            <a:grpSpLocks/>
          </p:cNvGrpSpPr>
          <p:nvPr/>
        </p:nvGrpSpPr>
        <p:grpSpPr bwMode="auto">
          <a:xfrm>
            <a:off x="202976" y="6215652"/>
            <a:ext cx="9637712" cy="804545"/>
            <a:chOff x="612" y="9749"/>
            <a:chExt cx="15177" cy="1267"/>
          </a:xfrm>
        </p:grpSpPr>
        <p:pic>
          <p:nvPicPr>
            <p:cNvPr id="11292" name="Picture 28"/>
            <p:cNvPicPr>
              <a:picLocks noChangeAspect="1" noChangeArrowheads="1"/>
            </p:cNvPicPr>
            <p:nvPr/>
          </p:nvPicPr>
          <p:blipFill>
            <a:blip r:embed="rId7">
              <a:extLst>
                <a:ext uri="{28A0092B-C50C-407E-A947-70E740481C1C}">
                  <a14:useLocalDpi xmlns:a14="http://schemas.microsoft.com/office/drawing/2010/main" val="0"/>
                </a:ext>
              </a:extLst>
            </a:blip>
            <a:srcRect t="8513"/>
            <a:stretch>
              <a:fillRect/>
            </a:stretch>
          </p:blipFill>
          <p:spPr bwMode="auto">
            <a:xfrm>
              <a:off x="612" y="9796"/>
              <a:ext cx="15120"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3" name="Picture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 y="10788"/>
              <a:ext cx="15120"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30"/>
            <p:cNvSpPr txBox="1">
              <a:spLocks noChangeArrowheads="1"/>
            </p:cNvSpPr>
            <p:nvPr/>
          </p:nvSpPr>
          <p:spPr bwMode="auto">
            <a:xfrm>
              <a:off x="632" y="9749"/>
              <a:ext cx="7407" cy="3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900" b="0" i="0" u="none" strike="noStrike" cap="none" normalizeH="0" baseline="0" dirty="0" smtClean="0">
                  <a:ln>
                    <a:noFill/>
                  </a:ln>
                  <a:solidFill>
                    <a:schemeClr val="tx1"/>
                  </a:solidFill>
                  <a:effectLst/>
                  <a:latin typeface="+mj-lt"/>
                  <a:cs typeface="Arial" pitchFamily="34" charset="0"/>
                </a:rPr>
                <a:t>Fonte: </a:t>
              </a:r>
              <a:r>
                <a:rPr kumimoji="0" lang="it-IT" sz="900" b="0" i="1" u="none" strike="noStrike" cap="none" normalizeH="0" baseline="0" dirty="0" smtClean="0">
                  <a:ln>
                    <a:noFill/>
                  </a:ln>
                  <a:solidFill>
                    <a:schemeClr val="tx1"/>
                  </a:solidFill>
                  <a:effectLst/>
                  <a:latin typeface="+mj-lt"/>
                  <a:cs typeface="Arial" pitchFamily="34" charset="0"/>
                </a:rPr>
                <a:t>Autorità di Bacino del Fiume Po</a:t>
              </a:r>
              <a:r>
                <a:rPr kumimoji="0" lang="it-IT" sz="900" b="0" i="0" u="none" strike="noStrike" cap="none" normalizeH="0" baseline="0" dirty="0" smtClean="0">
                  <a:ln>
                    <a:noFill/>
                  </a:ln>
                  <a:solidFill>
                    <a:schemeClr val="tx1"/>
                  </a:solidFill>
                  <a:effectLst/>
                  <a:latin typeface="+mj-lt"/>
                  <a:cs typeface="Arial" pitchFamily="34" charset="0"/>
                </a:rPr>
                <a:t> – Piano per la Gestione del Rischio di Alluvione</a:t>
              </a:r>
              <a:endParaRPr kumimoji="0" lang="it-IT" sz="1800" b="0" i="0" u="none" strike="noStrike" cap="none" normalizeH="0" baseline="0" dirty="0" smtClean="0">
                <a:ln>
                  <a:noFill/>
                </a:ln>
                <a:solidFill>
                  <a:schemeClr val="tx1"/>
                </a:solidFill>
                <a:effectLst/>
                <a:latin typeface="+mj-lt"/>
                <a:cs typeface="Arial" pitchFamily="34" charset="0"/>
              </a:endParaRPr>
            </a:p>
          </p:txBody>
        </p:sp>
      </p:grpSp>
      <p:sp>
        <p:nvSpPr>
          <p:cNvPr id="18" name="Rettangolo 17"/>
          <p:cNvSpPr/>
          <p:nvPr/>
        </p:nvSpPr>
        <p:spPr>
          <a:xfrm>
            <a:off x="361627" y="4740855"/>
            <a:ext cx="8399798" cy="1237198"/>
          </a:xfrm>
          <a:prstGeom prst="rect">
            <a:avLst/>
          </a:prstGeom>
        </p:spPr>
        <p:txBody>
          <a:bodyPr wrap="square">
            <a:spAutoFit/>
          </a:bodyPr>
          <a:lstStyle/>
          <a:p>
            <a:pPr algn="just"/>
            <a:r>
              <a:rPr lang="it-IT" sz="1600" b="1" u="sng" dirty="0">
                <a:solidFill>
                  <a:srgbClr val="0F536B"/>
                </a:solidFill>
                <a:latin typeface="+mn-lt"/>
              </a:rPr>
              <a:t>Tratti maggiormente critici</a:t>
            </a:r>
            <a:r>
              <a:rPr lang="it-IT" sz="1600" dirty="0">
                <a:solidFill>
                  <a:srgbClr val="0F536B"/>
                </a:solidFill>
                <a:latin typeface="+mn-lt"/>
              </a:rPr>
              <a:t>:</a:t>
            </a:r>
          </a:p>
          <a:p>
            <a:pPr marL="447629" indent="-266673" algn="just">
              <a:buFont typeface="Arial" pitchFamily="34" charset="0"/>
              <a:buChar char="•"/>
            </a:pPr>
            <a:r>
              <a:rPr lang="it-IT" sz="1600" dirty="0">
                <a:solidFill>
                  <a:schemeClr val="tx1"/>
                </a:solidFill>
                <a:latin typeface="+mn-lt"/>
              </a:rPr>
              <a:t>attraversamento cittadino del T. Baganza (dal Ponte sulla tangenziale Sud fino alla confluenza nel torrente Parma in città);</a:t>
            </a:r>
          </a:p>
          <a:p>
            <a:pPr marL="447629" indent="-266673" algn="just">
              <a:buFont typeface="Arial" pitchFamily="34" charset="0"/>
              <a:buChar char="•"/>
            </a:pPr>
            <a:r>
              <a:rPr lang="it-IT" sz="1600" dirty="0">
                <a:solidFill>
                  <a:schemeClr val="tx1"/>
                </a:solidFill>
                <a:latin typeface="+mn-lt"/>
              </a:rPr>
              <a:t>torrente Parma immediatamente a valle dell’attraversamento cittadino di Parma;</a:t>
            </a:r>
          </a:p>
          <a:p>
            <a:pPr marL="447629" indent="-266673" algn="just">
              <a:buFont typeface="Arial" pitchFamily="34" charset="0"/>
              <a:buChar char="•"/>
            </a:pPr>
            <a:r>
              <a:rPr lang="it-IT" sz="1600" dirty="0">
                <a:solidFill>
                  <a:schemeClr val="tx1"/>
                </a:solidFill>
                <a:latin typeface="+mn-lt"/>
              </a:rPr>
              <a:t>	attraversamento di Colorno, in corrispondenza del Ponte di piazza Garibaldi.</a:t>
            </a:r>
          </a:p>
        </p:txBody>
      </p:sp>
      <p:sp>
        <p:nvSpPr>
          <p:cNvPr id="14"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3450728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60363" y="1210220"/>
            <a:ext cx="8407205" cy="153888"/>
          </a:xfrm>
          <a:prstGeom prst="rect">
            <a:avLst/>
          </a:prstGeom>
        </p:spPr>
        <p:txBody>
          <a:bodyPr vert="horz" wrap="square" lIns="0" tIns="0" rIns="0" bIns="0" rtlCol="0">
            <a:spAutoFit/>
          </a:bodyPr>
          <a:lstStyle>
            <a:defPPr>
              <a:defRPr lang="en-GB"/>
            </a:defPPr>
            <a:lvl1pPr marL="8673" algn="just" defTabSz="624480" fontAlgn="auto" hangingPunct="1">
              <a:lnSpc>
                <a:spcPct val="100000"/>
              </a:lnSpc>
              <a:spcBef>
                <a:spcPts val="0"/>
              </a:spcBef>
              <a:spcAft>
                <a:spcPts val="0"/>
              </a:spcAft>
              <a:buClrTx/>
              <a:buSzTx/>
              <a:defRPr sz="1000" b="1">
                <a:solidFill>
                  <a:prstClr val="black"/>
                </a:solidFill>
                <a:latin typeface="+mn-lt"/>
                <a:cs typeface="Arial"/>
              </a:defRPr>
            </a:lvl1pPr>
          </a:lstStyle>
          <a:p>
            <a:r>
              <a:rPr dirty="0"/>
              <a:t>Vista in direzione sud dalla Strada Provinciale n. 56, dai pressi della località Vigna.</a:t>
            </a:r>
          </a:p>
        </p:txBody>
      </p:sp>
      <p:sp>
        <p:nvSpPr>
          <p:cNvPr id="6" name="object 6"/>
          <p:cNvSpPr/>
          <p:nvPr/>
        </p:nvSpPr>
        <p:spPr>
          <a:xfrm>
            <a:off x="7383571" y="316743"/>
            <a:ext cx="2399120" cy="1786954"/>
          </a:xfrm>
          <a:prstGeom prst="rect">
            <a:avLst/>
          </a:prstGeom>
          <a:blipFill>
            <a:blip r:embed="rId3" cstate="print"/>
            <a:stretch>
              <a:fillRect/>
            </a:stretch>
          </a:blipFill>
          <a:ln>
            <a:solidFill>
              <a:schemeClr val="accent1"/>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10" name="object 10"/>
          <p:cNvSpPr/>
          <p:nvPr/>
        </p:nvSpPr>
        <p:spPr>
          <a:xfrm>
            <a:off x="185872" y="7339121"/>
            <a:ext cx="4232" cy="0"/>
          </a:xfrm>
          <a:custGeom>
            <a:avLst/>
            <a:gdLst/>
            <a:ahLst/>
            <a:cxnLst/>
            <a:rect l="l" t="t" r="r" b="b"/>
            <a:pathLst>
              <a:path w="6350">
                <a:moveTo>
                  <a:pt x="0" y="0"/>
                </a:moveTo>
                <a:lnTo>
                  <a:pt x="6092" y="0"/>
                </a:lnTo>
              </a:path>
            </a:pathLst>
          </a:custGeom>
          <a:ln w="6096">
            <a:solidFill>
              <a:srgbClr val="000000"/>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11" name="object 11"/>
          <p:cNvSpPr/>
          <p:nvPr/>
        </p:nvSpPr>
        <p:spPr>
          <a:xfrm>
            <a:off x="185872" y="7339121"/>
            <a:ext cx="4232" cy="0"/>
          </a:xfrm>
          <a:custGeom>
            <a:avLst/>
            <a:gdLst/>
            <a:ahLst/>
            <a:cxnLst/>
            <a:rect l="l" t="t" r="r" b="b"/>
            <a:pathLst>
              <a:path w="6350">
                <a:moveTo>
                  <a:pt x="0" y="0"/>
                </a:moveTo>
                <a:lnTo>
                  <a:pt x="6092" y="0"/>
                </a:lnTo>
              </a:path>
            </a:pathLst>
          </a:custGeom>
          <a:ln w="6096">
            <a:solidFill>
              <a:srgbClr val="000000"/>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12" name="object 12"/>
          <p:cNvSpPr/>
          <p:nvPr/>
        </p:nvSpPr>
        <p:spPr>
          <a:xfrm>
            <a:off x="189931" y="7339121"/>
            <a:ext cx="9681547" cy="0"/>
          </a:xfrm>
          <a:custGeom>
            <a:avLst/>
            <a:gdLst/>
            <a:ahLst/>
            <a:cxnLst/>
            <a:rect l="l" t="t" r="r" b="b"/>
            <a:pathLst>
              <a:path w="14526894">
                <a:moveTo>
                  <a:pt x="0" y="0"/>
                </a:moveTo>
                <a:lnTo>
                  <a:pt x="14526768" y="0"/>
                </a:lnTo>
              </a:path>
            </a:pathLst>
          </a:custGeom>
          <a:ln w="6096">
            <a:solidFill>
              <a:srgbClr val="000000"/>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13" name="object 13"/>
          <p:cNvSpPr/>
          <p:nvPr/>
        </p:nvSpPr>
        <p:spPr>
          <a:xfrm>
            <a:off x="9871395" y="7339121"/>
            <a:ext cx="4232" cy="0"/>
          </a:xfrm>
          <a:custGeom>
            <a:avLst/>
            <a:gdLst/>
            <a:ahLst/>
            <a:cxnLst/>
            <a:rect l="l" t="t" r="r" b="b"/>
            <a:pathLst>
              <a:path w="6350">
                <a:moveTo>
                  <a:pt x="0" y="0"/>
                </a:moveTo>
                <a:lnTo>
                  <a:pt x="6096" y="0"/>
                </a:lnTo>
              </a:path>
            </a:pathLst>
          </a:custGeom>
          <a:ln w="6096">
            <a:solidFill>
              <a:srgbClr val="000000"/>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14" name="object 14"/>
          <p:cNvSpPr/>
          <p:nvPr/>
        </p:nvSpPr>
        <p:spPr>
          <a:xfrm>
            <a:off x="9871395" y="7339121"/>
            <a:ext cx="4232" cy="0"/>
          </a:xfrm>
          <a:custGeom>
            <a:avLst/>
            <a:gdLst/>
            <a:ahLst/>
            <a:cxnLst/>
            <a:rect l="l" t="t" r="r" b="b"/>
            <a:pathLst>
              <a:path w="6350">
                <a:moveTo>
                  <a:pt x="0" y="0"/>
                </a:moveTo>
                <a:lnTo>
                  <a:pt x="6096" y="0"/>
                </a:lnTo>
              </a:path>
            </a:pathLst>
          </a:custGeom>
          <a:ln w="6096">
            <a:solidFill>
              <a:srgbClr val="000000"/>
            </a:solidFill>
          </a:ln>
        </p:spPr>
        <p:txBody>
          <a:bodyPr wrap="square" lIns="0" tIns="0" rIns="0" bIns="0" rtlCol="0"/>
          <a:lstStyle/>
          <a:p>
            <a:pPr defTabSz="624415" fontAlgn="auto" hangingPunct="1">
              <a:lnSpc>
                <a:spcPct val="100000"/>
              </a:lnSpc>
              <a:spcBef>
                <a:spcPts val="0"/>
              </a:spcBef>
              <a:spcAft>
                <a:spcPts val="0"/>
              </a:spcAft>
              <a:buClrTx/>
              <a:buSzTx/>
            </a:pPr>
            <a:endParaRPr>
              <a:solidFill>
                <a:prstClr val="black"/>
              </a:solidFill>
              <a:latin typeface="Calibri"/>
              <a:cs typeface="+mn-cs"/>
            </a:endParaRPr>
          </a:p>
        </p:txBody>
      </p:sp>
      <p:sp>
        <p:nvSpPr>
          <p:cNvPr id="21" name="Ovale 20"/>
          <p:cNvSpPr/>
          <p:nvPr/>
        </p:nvSpPr>
        <p:spPr>
          <a:xfrm>
            <a:off x="8931425" y="980290"/>
            <a:ext cx="120824" cy="161512"/>
          </a:xfrm>
          <a:prstGeom prst="ellipse">
            <a:avLst/>
          </a:prstGeom>
          <a:solidFill>
            <a:srgbClr val="4F81BD">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2442" tIns="31220" rIns="62442" bIns="31220" spcCol="0" rtlCol="0" anchor="ctr"/>
          <a:lstStyle/>
          <a:p>
            <a:pPr algn="ctr" defTabSz="624415" fontAlgn="auto" hangingPunct="1">
              <a:lnSpc>
                <a:spcPct val="100000"/>
              </a:lnSpc>
              <a:spcBef>
                <a:spcPts val="0"/>
              </a:spcBef>
              <a:spcAft>
                <a:spcPts val="0"/>
              </a:spcAft>
              <a:buClrTx/>
              <a:buSzTx/>
            </a:pPr>
            <a:endParaRPr lang="it-IT">
              <a:solidFill>
                <a:prstClr val="white"/>
              </a:solidFill>
            </a:endParaRPr>
          </a:p>
        </p:txBody>
      </p:sp>
      <p:pic>
        <p:nvPicPr>
          <p:cNvPr id="23" name="Picture 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0363" y="360364"/>
            <a:ext cx="2414588"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363" y="1403573"/>
            <a:ext cx="6624165" cy="2531439"/>
          </a:xfrm>
          <a:prstGeom prst="rect">
            <a:avLst/>
          </a:prstGeom>
        </p:spPr>
      </p:pic>
      <p:sp>
        <p:nvSpPr>
          <p:cNvPr id="19" name="object 5"/>
          <p:cNvSpPr txBox="1"/>
          <p:nvPr/>
        </p:nvSpPr>
        <p:spPr>
          <a:xfrm>
            <a:off x="6192440" y="1691605"/>
            <a:ext cx="739415" cy="123111"/>
          </a:xfrm>
          <a:prstGeom prst="rect">
            <a:avLst/>
          </a:prstGeom>
        </p:spPr>
        <p:txBody>
          <a:bodyPr vert="horz" wrap="square" lIns="0" tIns="0" rIns="0" bIns="0" rtlCol="0">
            <a:spAutoFit/>
          </a:bodyPr>
          <a:lstStyle>
            <a:defPPr>
              <a:defRPr lang="it-IT"/>
            </a:defPPr>
            <a:lvl1pPr marL="12700">
              <a:lnSpc>
                <a:spcPct val="100000"/>
              </a:lnSpc>
              <a:defRPr sz="1000" b="1">
                <a:solidFill>
                  <a:srgbClr val="FF0000"/>
                </a:solidFill>
                <a:cs typeface="Arial"/>
              </a:defRPr>
            </a:lvl1pPr>
          </a:lstStyle>
          <a:p>
            <a:pPr defTabSz="624415" fontAlgn="auto" hangingPunct="1">
              <a:spcBef>
                <a:spcPts val="0"/>
              </a:spcBef>
              <a:spcAft>
                <a:spcPts val="0"/>
              </a:spcAft>
              <a:buClrTx/>
              <a:buSzTx/>
            </a:pPr>
            <a:r>
              <a:rPr sz="800" dirty="0">
                <a:solidFill>
                  <a:prstClr val="black"/>
                </a:solidFill>
                <a:latin typeface="Calibri"/>
              </a:rPr>
              <a:t>Stato di fatto</a:t>
            </a:r>
          </a:p>
        </p:txBody>
      </p:sp>
      <p:pic>
        <p:nvPicPr>
          <p:cNvPr id="27"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363" y="3983232"/>
            <a:ext cx="8512967" cy="3253248"/>
          </a:xfrm>
          <a:prstGeom prst="rect">
            <a:avLst/>
          </a:prstGeom>
        </p:spPr>
      </p:pic>
      <p:sp>
        <p:nvSpPr>
          <p:cNvPr id="20" name="object 7"/>
          <p:cNvSpPr txBox="1"/>
          <p:nvPr/>
        </p:nvSpPr>
        <p:spPr>
          <a:xfrm>
            <a:off x="7920632" y="4211885"/>
            <a:ext cx="739415" cy="123111"/>
          </a:xfrm>
          <a:prstGeom prst="rect">
            <a:avLst/>
          </a:prstGeom>
        </p:spPr>
        <p:txBody>
          <a:bodyPr vert="horz" wrap="square" lIns="0" tIns="0" rIns="0" bIns="0" rtlCol="0">
            <a:spAutoFit/>
          </a:bodyPr>
          <a:lstStyle/>
          <a:p>
            <a:pPr marL="8672" defTabSz="624415" fontAlgn="auto" hangingPunct="1">
              <a:lnSpc>
                <a:spcPct val="100000"/>
              </a:lnSpc>
              <a:spcBef>
                <a:spcPts val="0"/>
              </a:spcBef>
              <a:spcAft>
                <a:spcPts val="0"/>
              </a:spcAft>
              <a:buClrTx/>
              <a:buSzTx/>
            </a:pPr>
            <a:r>
              <a:rPr sz="800" b="1" dirty="0">
                <a:solidFill>
                  <a:srgbClr val="FF0000"/>
                </a:solidFill>
                <a:latin typeface="Calibri"/>
                <a:cs typeface="Arial"/>
              </a:rPr>
              <a:t>Stato </a:t>
            </a:r>
            <a:r>
              <a:rPr sz="800" b="1" spc="-7" dirty="0">
                <a:solidFill>
                  <a:srgbClr val="FF0000"/>
                </a:solidFill>
                <a:latin typeface="Calibri"/>
                <a:cs typeface="Arial"/>
              </a:rPr>
              <a:t>di</a:t>
            </a:r>
            <a:r>
              <a:rPr sz="800" b="1" spc="-51" dirty="0">
                <a:solidFill>
                  <a:srgbClr val="FF0000"/>
                </a:solidFill>
                <a:latin typeface="Calibri"/>
                <a:cs typeface="Arial"/>
              </a:rPr>
              <a:t> </a:t>
            </a:r>
            <a:r>
              <a:rPr sz="800" b="1" spc="-3" dirty="0">
                <a:solidFill>
                  <a:srgbClr val="FF0000"/>
                </a:solidFill>
                <a:latin typeface="Calibri"/>
                <a:cs typeface="Arial"/>
              </a:rPr>
              <a:t>progetto</a:t>
            </a:r>
            <a:endParaRPr sz="800" b="1" dirty="0">
              <a:solidFill>
                <a:srgbClr val="FF0000"/>
              </a:solidFill>
              <a:latin typeface="Calibri"/>
              <a:cs typeface="Arial"/>
            </a:endParaRPr>
          </a:p>
        </p:txBody>
      </p:sp>
      <p:sp>
        <p:nvSpPr>
          <p:cNvPr id="16"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410702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81" name="Picture 9"/>
          <p:cNvPicPr>
            <a:picLocks noChangeAspect="1" noChangeArrowheads="1"/>
          </p:cNvPicPr>
          <p:nvPr/>
        </p:nvPicPr>
        <p:blipFill>
          <a:blip r:embed="rId3">
            <a:extLst>
              <a:ext uri="{28A0092B-C50C-407E-A947-70E740481C1C}">
                <a14:useLocalDpi xmlns:a14="http://schemas.microsoft.com/office/drawing/2010/main" val="0"/>
              </a:ext>
            </a:extLst>
          </a:blip>
          <a:srcRect r="5305"/>
          <a:stretch>
            <a:fillRect/>
          </a:stretch>
        </p:blipFill>
        <p:spPr bwMode="auto">
          <a:xfrm>
            <a:off x="4943730" y="1325760"/>
            <a:ext cx="4201038" cy="27149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uppo 1"/>
          <p:cNvGrpSpPr/>
          <p:nvPr/>
        </p:nvGrpSpPr>
        <p:grpSpPr>
          <a:xfrm>
            <a:off x="647825" y="3923851"/>
            <a:ext cx="4877418" cy="2825652"/>
            <a:chOff x="378917" y="3402458"/>
            <a:chExt cx="4664039" cy="2393603"/>
          </a:xfrm>
        </p:grpSpPr>
        <p:pic>
          <p:nvPicPr>
            <p:cNvPr id="54280" name="Picture 8"/>
            <p:cNvPicPr>
              <a:picLocks noChangeAspect="1" noChangeArrowheads="1"/>
            </p:cNvPicPr>
            <p:nvPr/>
          </p:nvPicPr>
          <p:blipFill>
            <a:blip r:embed="rId4">
              <a:extLst>
                <a:ext uri="{28A0092B-C50C-407E-A947-70E740481C1C}">
                  <a14:useLocalDpi xmlns:a14="http://schemas.microsoft.com/office/drawing/2010/main" val="0"/>
                </a:ext>
              </a:extLst>
            </a:blip>
            <a:srcRect t="3178" b="7814"/>
            <a:stretch>
              <a:fillRect/>
            </a:stretch>
          </p:blipFill>
          <p:spPr bwMode="auto">
            <a:xfrm>
              <a:off x="459421" y="4042636"/>
              <a:ext cx="3444214" cy="1753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82" name="Text Box 10"/>
            <p:cNvSpPr txBox="1">
              <a:spLocks noChangeArrowheads="1"/>
            </p:cNvSpPr>
            <p:nvPr/>
          </p:nvSpPr>
          <p:spPr bwMode="auto">
            <a:xfrm>
              <a:off x="378917" y="3402458"/>
              <a:ext cx="4664039" cy="70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spAutoFit/>
            </a:bodyPr>
            <a:lstStyle/>
            <a:p>
              <a:endParaRPr lang="it-IT" b="1" u="sng" dirty="0">
                <a:solidFill>
                  <a:srgbClr val="C00000"/>
                </a:solidFill>
                <a:latin typeface="Arial" pitchFamily="34" charset="0"/>
                <a:ea typeface="Gulim" panose="020B0600000101010101" pitchFamily="34" charset="-127"/>
                <a:cs typeface="Arial" pitchFamily="34" charset="0"/>
              </a:endParaRPr>
            </a:p>
            <a:p>
              <a:pPr algn="l">
                <a:buClr>
                  <a:srgbClr val="000099"/>
                </a:buClr>
                <a:buFont typeface="Wingdings" pitchFamily="2" charset="2"/>
                <a:buChar char="q"/>
              </a:pPr>
              <a:r>
                <a:rPr lang="it-IT" sz="1500" b="1" dirty="0">
                  <a:solidFill>
                    <a:srgbClr val="C00000"/>
                  </a:solidFill>
                  <a:latin typeface="Arial" pitchFamily="34" charset="0"/>
                  <a:ea typeface="Gulim" panose="020B0600000101010101" pitchFamily="34" charset="-127"/>
                  <a:cs typeface="Arial" pitchFamily="34" charset="0"/>
                </a:rPr>
                <a:t> in derivazione</a:t>
              </a:r>
            </a:p>
            <a:p>
              <a:pPr>
                <a:buFont typeface="Wingdings" pitchFamily="2" charset="2"/>
                <a:buNone/>
              </a:pPr>
              <a:endParaRPr lang="it-IT" b="1" dirty="0">
                <a:solidFill>
                  <a:srgbClr val="C00000"/>
                </a:solidFill>
                <a:latin typeface="Arial" pitchFamily="34" charset="0"/>
                <a:ea typeface="Gulim" panose="020B0600000101010101" pitchFamily="34" charset="-127"/>
                <a:cs typeface="Arial" pitchFamily="34" charset="0"/>
              </a:endParaRPr>
            </a:p>
          </p:txBody>
        </p:sp>
      </p:grpSp>
      <p:pic>
        <p:nvPicPr>
          <p:cNvPr id="1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522" y="360486"/>
            <a:ext cx="2415150" cy="6229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2"/>
          <p:cNvSpPr txBox="1">
            <a:spLocks noChangeArrowheads="1"/>
          </p:cNvSpPr>
          <p:nvPr/>
        </p:nvSpPr>
        <p:spPr bwMode="auto">
          <a:xfrm>
            <a:off x="3054217" y="482689"/>
            <a:ext cx="3992760" cy="378565"/>
          </a:xfrm>
          <a:prstGeom prst="rect">
            <a:avLst/>
          </a:prstGeom>
          <a:noFill/>
          <a:extLst/>
        </p:spPr>
        <p:txBody>
          <a:bodyPr wrap="none" rtlCol="0">
            <a:spAutoFit/>
          </a:bodyPr>
          <a:lstStyle>
            <a:defPPr>
              <a:defRPr lang="en-GB"/>
            </a:defPPr>
            <a:lvl1pPr>
              <a:defRPr sz="2000" b="1">
                <a:solidFill>
                  <a:srgbClr val="003366"/>
                </a:solidFill>
                <a:latin typeface="+mj-lt"/>
              </a:defRPr>
            </a:lvl1pPr>
          </a:lstStyle>
          <a:p>
            <a:r>
              <a:rPr lang="it-IT" dirty="0" smtClean="0"/>
              <a:t>TIPOLOGIA DI CASSE D’ESPANSIONE</a:t>
            </a:r>
            <a:endParaRPr lang="it-IT" dirty="0"/>
          </a:p>
        </p:txBody>
      </p:sp>
      <p:sp>
        <p:nvSpPr>
          <p:cNvPr id="13" name="Rettangolo 12"/>
          <p:cNvSpPr/>
          <p:nvPr/>
        </p:nvSpPr>
        <p:spPr>
          <a:xfrm>
            <a:off x="361012" y="1650867"/>
            <a:ext cx="4535285" cy="1895767"/>
          </a:xfrm>
          <a:prstGeom prst="rect">
            <a:avLst/>
          </a:prstGeom>
        </p:spPr>
        <p:txBody>
          <a:bodyPr wrap="square" lIns="91430" tIns="45716" rIns="91430" bIns="45716">
            <a:spAutoFit/>
          </a:bodyPr>
          <a:lstStyle/>
          <a:p>
            <a:pPr algn="just"/>
            <a:r>
              <a:rPr lang="it-IT" dirty="0" smtClean="0">
                <a:solidFill>
                  <a:schemeClr val="tx1"/>
                </a:solidFill>
                <a:latin typeface="+mn-lt"/>
              </a:rPr>
              <a:t>Le casse d’espansione possono essere di due tipologie a seconda di come viene realizzato l’invaso:</a:t>
            </a:r>
          </a:p>
          <a:p>
            <a:pPr marL="285721" indent="-285721" algn="just">
              <a:buFont typeface="Wingdings" pitchFamily="2" charset="2"/>
              <a:buChar char="§"/>
            </a:pPr>
            <a:endParaRPr lang="it-IT" dirty="0" smtClean="0">
              <a:solidFill>
                <a:schemeClr val="tx1"/>
              </a:solidFill>
              <a:latin typeface="+mn-lt"/>
            </a:endParaRPr>
          </a:p>
          <a:p>
            <a:pPr marL="285721" indent="-285721" algn="just">
              <a:buFont typeface="Wingdings" pitchFamily="2" charset="2"/>
              <a:buChar char="§"/>
            </a:pPr>
            <a:r>
              <a:rPr lang="it-IT" dirty="0" smtClean="0">
                <a:solidFill>
                  <a:schemeClr val="tx1"/>
                </a:solidFill>
                <a:latin typeface="+mn-lt"/>
              </a:rPr>
              <a:t>In derivazione</a:t>
            </a:r>
          </a:p>
          <a:p>
            <a:pPr marL="285721" indent="-285721" algn="just">
              <a:buFont typeface="Wingdings" pitchFamily="2" charset="2"/>
              <a:buChar char="§"/>
            </a:pPr>
            <a:r>
              <a:rPr lang="it-IT" dirty="0">
                <a:solidFill>
                  <a:schemeClr val="tx1"/>
                </a:solidFill>
                <a:latin typeface="+mn-lt"/>
              </a:rPr>
              <a:t>In linea</a:t>
            </a:r>
          </a:p>
          <a:p>
            <a:pPr marL="285721" indent="-285721" algn="just">
              <a:buFont typeface="Wingdings" pitchFamily="2" charset="2"/>
              <a:buChar char="§"/>
            </a:pPr>
            <a:endParaRPr lang="it-IT" dirty="0">
              <a:solidFill>
                <a:schemeClr val="tx1"/>
              </a:solidFill>
              <a:latin typeface="+mn-lt"/>
            </a:endParaRPr>
          </a:p>
        </p:txBody>
      </p:sp>
      <p:grpSp>
        <p:nvGrpSpPr>
          <p:cNvPr id="5" name="Gruppo 4"/>
          <p:cNvGrpSpPr/>
          <p:nvPr/>
        </p:nvGrpSpPr>
        <p:grpSpPr>
          <a:xfrm>
            <a:off x="4618124" y="3923853"/>
            <a:ext cx="5299607" cy="2825651"/>
            <a:chOff x="4464248" y="3923852"/>
            <a:chExt cx="5299608" cy="2825651"/>
          </a:xfrm>
        </p:grpSpPr>
        <p:grpSp>
          <p:nvGrpSpPr>
            <p:cNvPr id="3" name="Gruppo 2"/>
            <p:cNvGrpSpPr/>
            <p:nvPr/>
          </p:nvGrpSpPr>
          <p:grpSpPr>
            <a:xfrm>
              <a:off x="4464248" y="3923852"/>
              <a:ext cx="5299608" cy="2825651"/>
              <a:chOff x="5466649" y="4851239"/>
              <a:chExt cx="4664040" cy="2400450"/>
            </a:xfrm>
          </p:grpSpPr>
          <p:sp>
            <p:nvSpPr>
              <p:cNvPr id="54277" name="Text Box 5"/>
              <p:cNvSpPr txBox="1">
                <a:spLocks noChangeArrowheads="1"/>
              </p:cNvSpPr>
              <p:nvPr/>
            </p:nvSpPr>
            <p:spPr bwMode="auto">
              <a:xfrm>
                <a:off x="5466649" y="4851239"/>
                <a:ext cx="4664040" cy="52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spAutoFit/>
              </a:bodyPr>
              <a:lstStyle/>
              <a:p>
                <a:endParaRPr lang="it-IT" b="1" u="sng" dirty="0">
                  <a:solidFill>
                    <a:srgbClr val="C00000"/>
                  </a:solidFill>
                  <a:latin typeface="Arial" pitchFamily="34" charset="0"/>
                  <a:ea typeface="Gulim" panose="020B0600000101010101" pitchFamily="34" charset="-127"/>
                  <a:cs typeface="Arial" pitchFamily="34" charset="0"/>
                </a:endParaRPr>
              </a:p>
              <a:p>
                <a:pPr algn="l">
                  <a:buClr>
                    <a:srgbClr val="000099"/>
                  </a:buClr>
                  <a:buFont typeface="Wingdings" pitchFamily="2" charset="2"/>
                  <a:buChar char="q"/>
                </a:pPr>
                <a:r>
                  <a:rPr lang="it-IT" b="1" dirty="0">
                    <a:solidFill>
                      <a:srgbClr val="C00000"/>
                    </a:solidFill>
                    <a:latin typeface="Arial" pitchFamily="34" charset="0"/>
                    <a:ea typeface="Gulim" panose="020B0600000101010101" pitchFamily="34" charset="-127"/>
                    <a:cs typeface="Arial" pitchFamily="34" charset="0"/>
                  </a:rPr>
                  <a:t> </a:t>
                </a:r>
                <a:r>
                  <a:rPr lang="it-IT" sz="1500" b="1" dirty="0">
                    <a:solidFill>
                      <a:srgbClr val="C00000"/>
                    </a:solidFill>
                    <a:latin typeface="Arial" pitchFamily="34" charset="0"/>
                    <a:ea typeface="Gulim" panose="020B0600000101010101" pitchFamily="34" charset="-127"/>
                    <a:cs typeface="Arial" pitchFamily="34" charset="0"/>
                  </a:rPr>
                  <a:t>in linea</a:t>
                </a:r>
                <a:endParaRPr lang="it-IT" b="1" dirty="0">
                  <a:solidFill>
                    <a:srgbClr val="C00000"/>
                  </a:solidFill>
                  <a:latin typeface="Arial" pitchFamily="34" charset="0"/>
                  <a:ea typeface="Gulim" panose="020B0600000101010101" pitchFamily="34" charset="-127"/>
                  <a:cs typeface="Arial" pitchFamily="34" charset="0"/>
                </a:endParaRPr>
              </a:p>
            </p:txBody>
          </p:sp>
          <p:pic>
            <p:nvPicPr>
              <p:cNvPr id="542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2360" y="5507015"/>
                <a:ext cx="3650726" cy="17446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ettangolo 3"/>
            <p:cNvSpPr/>
            <p:nvPr/>
          </p:nvSpPr>
          <p:spPr bwMode="auto">
            <a:xfrm>
              <a:off x="7344568" y="4859957"/>
              <a:ext cx="1152128" cy="28803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it-IT"/>
            </a:p>
          </p:txBody>
        </p:sp>
      </p:grpSp>
      <p:sp>
        <p:nvSpPr>
          <p:cNvPr id="16"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416981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8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2"/>
          <p:cNvSpPr>
            <a:spLocks noChangeArrowheads="1"/>
          </p:cNvSpPr>
          <p:nvPr/>
        </p:nvSpPr>
        <p:spPr bwMode="auto">
          <a:xfrm>
            <a:off x="0" y="0"/>
            <a:ext cx="100806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3994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495" t="50912" r="16155" b="21074"/>
          <a:stretch/>
        </p:blipFill>
        <p:spPr bwMode="auto">
          <a:xfrm>
            <a:off x="360363" y="1187549"/>
            <a:ext cx="9015535" cy="1746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4897" t="30262" r="26495" b="6836"/>
          <a:stretch/>
        </p:blipFill>
        <p:spPr bwMode="auto">
          <a:xfrm>
            <a:off x="360362" y="2987749"/>
            <a:ext cx="5499435" cy="3854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asellaDiTesto 9"/>
          <p:cNvSpPr txBox="1"/>
          <p:nvPr/>
        </p:nvSpPr>
        <p:spPr>
          <a:xfrm>
            <a:off x="1567656" y="3635821"/>
            <a:ext cx="3463512" cy="349968"/>
          </a:xfrm>
          <a:prstGeom prst="rect">
            <a:avLst/>
          </a:prstGeom>
          <a:noFill/>
        </p:spPr>
        <p:txBody>
          <a:bodyPr wrap="none" rtlCol="0">
            <a:spAutoFit/>
          </a:bodyPr>
          <a:lstStyle/>
          <a:p>
            <a:r>
              <a:rPr lang="it-IT" dirty="0" smtClean="0"/>
              <a:t>Diga di Ponte Gurone - T. Olona</a:t>
            </a:r>
            <a:endParaRPr lang="it-IT" dirty="0"/>
          </a:p>
        </p:txBody>
      </p:sp>
      <p:sp>
        <p:nvSpPr>
          <p:cNvPr id="14" name="CasellaDiTesto 13"/>
          <p:cNvSpPr txBox="1"/>
          <p:nvPr/>
        </p:nvSpPr>
        <p:spPr>
          <a:xfrm>
            <a:off x="3017711" y="470746"/>
            <a:ext cx="6415089" cy="378565"/>
          </a:xfrm>
          <a:prstGeom prst="rect">
            <a:avLst/>
          </a:prstGeom>
          <a:noFill/>
        </p:spPr>
        <p:txBody>
          <a:bodyPr wrap="none" rtlCol="0">
            <a:spAutoFit/>
          </a:bodyPr>
          <a:lstStyle>
            <a:defPPr>
              <a:defRPr lang="en-GB"/>
            </a:defPPr>
            <a:lvl1pPr>
              <a:defRPr sz="2000" b="1">
                <a:solidFill>
                  <a:srgbClr val="003366"/>
                </a:solidFill>
                <a:latin typeface="+mj-lt"/>
              </a:defRPr>
            </a:lvl1pPr>
          </a:lstStyle>
          <a:p>
            <a:r>
              <a:rPr lang="it-IT" dirty="0"/>
              <a:t>QUANDO LE OPERE DI LAMINAZIONI SONO GRANDI DIGHE</a:t>
            </a:r>
          </a:p>
        </p:txBody>
      </p:sp>
      <p:sp>
        <p:nvSpPr>
          <p:cNvPr id="12" name="Rettangolo 11"/>
          <p:cNvSpPr/>
          <p:nvPr/>
        </p:nvSpPr>
        <p:spPr>
          <a:xfrm>
            <a:off x="5871227" y="2987749"/>
            <a:ext cx="3504671" cy="3984681"/>
          </a:xfrm>
          <a:prstGeom prst="rect">
            <a:avLst/>
          </a:prstGeom>
          <a:ln>
            <a:noFill/>
          </a:ln>
        </p:spPr>
        <p:txBody>
          <a:bodyPr wrap="square">
            <a:spAutoFit/>
          </a:bodyPr>
          <a:lstStyle/>
          <a:p>
            <a:pPr algn="just"/>
            <a:r>
              <a:rPr lang="it-IT" sz="1700" dirty="0">
                <a:solidFill>
                  <a:schemeClr val="tx1"/>
                </a:solidFill>
                <a:latin typeface="+mn-lt"/>
              </a:rPr>
              <a:t>Le opere di laminazioni presenti sui </a:t>
            </a:r>
            <a:r>
              <a:rPr lang="it-IT" sz="1700" b="1" dirty="0">
                <a:solidFill>
                  <a:schemeClr val="tx1"/>
                </a:solidFill>
                <a:latin typeface="+mn-lt"/>
              </a:rPr>
              <a:t>Torrenti Parma, Crostolo, Secchia, Panaro, Olona, e Mincio </a:t>
            </a:r>
            <a:r>
              <a:rPr lang="it-IT" sz="1700" dirty="0">
                <a:solidFill>
                  <a:schemeClr val="tx1"/>
                </a:solidFill>
                <a:latin typeface="+mn-lt"/>
              </a:rPr>
              <a:t>sono ai sensi della </a:t>
            </a:r>
            <a:r>
              <a:rPr lang="it-IT" sz="1700" b="1" u="sng" dirty="0">
                <a:solidFill>
                  <a:srgbClr val="FF0000"/>
                </a:solidFill>
                <a:latin typeface="+mn-lt"/>
              </a:rPr>
              <a:t>circolare P.C.M. DSTN/2/7311 del 7/4/1999</a:t>
            </a:r>
            <a:r>
              <a:rPr lang="it-IT" sz="1700" dirty="0">
                <a:solidFill>
                  <a:schemeClr val="tx1"/>
                </a:solidFill>
                <a:latin typeface="+mn-lt"/>
              </a:rPr>
              <a:t>, opere idrauliche di regolazione, realizzate con opere di sbarramento trasversali al corso d’acqua, ed aventi le caratteristiche dimensionali di cui all’art.1 del D.L. 507/94, convertito con L. 584/94, ancorché destinate esclusivamente a consentire l’accumulo temporaneo di acqua in occasione di eventi di piena, pertanto rientrano nell’ambito di applicazione delle medesima L. 584/94.</a:t>
            </a:r>
            <a:endParaRPr lang="it-IT" sz="1700" dirty="0">
              <a:solidFill>
                <a:srgbClr val="FF0000"/>
              </a:solidFill>
              <a:latin typeface="+mn-lt"/>
            </a:endParaRPr>
          </a:p>
        </p:txBody>
      </p:sp>
      <p:sp>
        <p:nvSpPr>
          <p:cNvPr id="11"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28640159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2"/>
          <p:cNvSpPr>
            <a:spLocks noChangeArrowheads="1"/>
          </p:cNvSpPr>
          <p:nvPr/>
        </p:nvSpPr>
        <p:spPr bwMode="auto">
          <a:xfrm>
            <a:off x="0" y="0"/>
            <a:ext cx="100806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1" name="CasellaDiTesto 10"/>
          <p:cNvSpPr txBox="1"/>
          <p:nvPr/>
        </p:nvSpPr>
        <p:spPr>
          <a:xfrm>
            <a:off x="3181870" y="502855"/>
            <a:ext cx="3369064" cy="378565"/>
          </a:xfrm>
          <a:prstGeom prst="rect">
            <a:avLst/>
          </a:prstGeom>
          <a:noFill/>
        </p:spPr>
        <p:txBody>
          <a:bodyPr wrap="none" rtlCol="0">
            <a:spAutoFit/>
          </a:bodyPr>
          <a:lstStyle>
            <a:defPPr>
              <a:defRPr lang="en-GB"/>
            </a:defPPr>
            <a:lvl1pPr>
              <a:defRPr sz="2000" b="1">
                <a:solidFill>
                  <a:srgbClr val="003366"/>
                </a:solidFill>
                <a:latin typeface="+mj-lt"/>
              </a:defRPr>
            </a:lvl1pPr>
          </a:lstStyle>
          <a:p>
            <a:r>
              <a:rPr lang="en-US" dirty="0"/>
              <a:t>QUADRO NORMATIVO  DIGHE</a:t>
            </a:r>
            <a:endParaRPr lang="it-IT" dirty="0"/>
          </a:p>
        </p:txBody>
      </p:sp>
      <p:sp>
        <p:nvSpPr>
          <p:cNvPr id="2" name="Rettangolo 1"/>
          <p:cNvSpPr/>
          <p:nvPr/>
        </p:nvSpPr>
        <p:spPr>
          <a:xfrm>
            <a:off x="339326" y="1210771"/>
            <a:ext cx="9165482" cy="5416868"/>
          </a:xfrm>
          <a:prstGeom prst="rect">
            <a:avLst/>
          </a:prstGeom>
        </p:spPr>
        <p:txBody>
          <a:bodyPr wrap="square">
            <a:spAutoFit/>
          </a:bodyPr>
          <a:lstStyle/>
          <a:p>
            <a:pPr marL="285750" indent="-285750" algn="just">
              <a:lnSpc>
                <a:spcPct val="100000"/>
              </a:lnSpc>
              <a:spcAft>
                <a:spcPts val="600"/>
              </a:spcAft>
              <a:buFont typeface="Arial" panose="020B0604020202020204" pitchFamily="34" charset="0"/>
              <a:buChar char="•"/>
            </a:pPr>
            <a:r>
              <a:rPr lang="en-US" sz="1700" b="1" dirty="0" smtClean="0">
                <a:solidFill>
                  <a:schemeClr val="tx1"/>
                </a:solidFill>
                <a:latin typeface="+mn-lt"/>
              </a:rPr>
              <a:t>RD </a:t>
            </a:r>
            <a:r>
              <a:rPr lang="en-US" sz="1700" b="1" dirty="0">
                <a:solidFill>
                  <a:schemeClr val="tx1"/>
                </a:solidFill>
                <a:latin typeface="+mn-lt"/>
              </a:rPr>
              <a:t>14 </a:t>
            </a:r>
            <a:r>
              <a:rPr lang="en-US" sz="1700" b="1" dirty="0" err="1">
                <a:solidFill>
                  <a:schemeClr val="tx1"/>
                </a:solidFill>
                <a:latin typeface="+mn-lt"/>
              </a:rPr>
              <a:t>agosto</a:t>
            </a:r>
            <a:r>
              <a:rPr lang="en-US" sz="1700" b="1" dirty="0">
                <a:solidFill>
                  <a:schemeClr val="tx1"/>
                </a:solidFill>
                <a:latin typeface="+mn-lt"/>
              </a:rPr>
              <a:t> 1920, n. 1285</a:t>
            </a:r>
            <a:r>
              <a:rPr lang="en-US" sz="1700" dirty="0">
                <a:solidFill>
                  <a:schemeClr val="tx1"/>
                </a:solidFill>
                <a:latin typeface="+mn-lt"/>
              </a:rPr>
              <a:t> (</a:t>
            </a:r>
            <a:r>
              <a:rPr lang="en-US" sz="1700" dirty="0" err="1">
                <a:solidFill>
                  <a:schemeClr val="tx1"/>
                </a:solidFill>
                <a:latin typeface="+mn-lt"/>
              </a:rPr>
              <a:t>Regolamento</a:t>
            </a:r>
            <a:r>
              <a:rPr lang="en-US" sz="1700" dirty="0">
                <a:solidFill>
                  <a:schemeClr val="tx1"/>
                </a:solidFill>
                <a:latin typeface="+mn-lt"/>
              </a:rPr>
              <a:t> per le </a:t>
            </a:r>
            <a:r>
              <a:rPr lang="en-US" sz="1700" dirty="0" err="1">
                <a:solidFill>
                  <a:schemeClr val="tx1"/>
                </a:solidFill>
                <a:latin typeface="+mn-lt"/>
              </a:rPr>
              <a:t>derivazioni</a:t>
            </a:r>
            <a:r>
              <a:rPr lang="en-US" sz="1700" dirty="0">
                <a:solidFill>
                  <a:schemeClr val="tx1"/>
                </a:solidFill>
                <a:latin typeface="+mn-lt"/>
              </a:rPr>
              <a:t> </a:t>
            </a:r>
            <a:r>
              <a:rPr lang="en-US" sz="1700" dirty="0" smtClean="0">
                <a:solidFill>
                  <a:schemeClr val="tx1"/>
                </a:solidFill>
                <a:latin typeface="+mn-lt"/>
              </a:rPr>
              <a:t>e </a:t>
            </a:r>
            <a:r>
              <a:rPr lang="en-US" sz="1700" dirty="0" err="1" smtClean="0">
                <a:solidFill>
                  <a:schemeClr val="tx1"/>
                </a:solidFill>
                <a:latin typeface="+mn-lt"/>
              </a:rPr>
              <a:t>utilizzazioni</a:t>
            </a:r>
            <a:r>
              <a:rPr lang="en-US" sz="1700" dirty="0" smtClean="0">
                <a:solidFill>
                  <a:schemeClr val="tx1"/>
                </a:solidFill>
                <a:latin typeface="+mn-lt"/>
              </a:rPr>
              <a:t> </a:t>
            </a:r>
            <a:r>
              <a:rPr lang="en-US" sz="1700" dirty="0">
                <a:solidFill>
                  <a:schemeClr val="tx1"/>
                </a:solidFill>
                <a:latin typeface="+mn-lt"/>
              </a:rPr>
              <a:t>di </a:t>
            </a:r>
            <a:r>
              <a:rPr lang="en-US" sz="1700" dirty="0" err="1">
                <a:solidFill>
                  <a:schemeClr val="tx1"/>
                </a:solidFill>
                <a:latin typeface="+mn-lt"/>
              </a:rPr>
              <a:t>acque</a:t>
            </a:r>
            <a:r>
              <a:rPr lang="en-US" sz="1700" dirty="0">
                <a:solidFill>
                  <a:schemeClr val="tx1"/>
                </a:solidFill>
                <a:latin typeface="+mn-lt"/>
              </a:rPr>
              <a:t> </a:t>
            </a:r>
            <a:r>
              <a:rPr lang="en-US" sz="1700" dirty="0" err="1" smtClean="0">
                <a:solidFill>
                  <a:schemeClr val="tx1"/>
                </a:solidFill>
                <a:latin typeface="+mn-lt"/>
              </a:rPr>
              <a:t>pubbliche</a:t>
            </a:r>
            <a:r>
              <a:rPr lang="en-US" sz="1700" dirty="0" smtClean="0">
                <a:solidFill>
                  <a:schemeClr val="tx1"/>
                </a:solidFill>
                <a:latin typeface="+mn-lt"/>
              </a:rPr>
              <a:t>)</a:t>
            </a:r>
            <a:endParaRPr lang="it-IT" sz="1700" dirty="0">
              <a:solidFill>
                <a:schemeClr val="tx1"/>
              </a:solidFill>
              <a:latin typeface="+mn-lt"/>
            </a:endParaRPr>
          </a:p>
          <a:p>
            <a:pPr marL="285750" indent="-285750" algn="just">
              <a:lnSpc>
                <a:spcPct val="100000"/>
              </a:lnSpc>
              <a:spcAft>
                <a:spcPts val="600"/>
              </a:spcAft>
              <a:buFont typeface="Arial" panose="020B0604020202020204" pitchFamily="34" charset="0"/>
              <a:buChar char="•"/>
            </a:pPr>
            <a:r>
              <a:rPr lang="en-US" sz="1700" b="1" dirty="0" smtClean="0">
                <a:solidFill>
                  <a:schemeClr val="tx1"/>
                </a:solidFill>
                <a:latin typeface="+mn-lt"/>
              </a:rPr>
              <a:t>DM </a:t>
            </a:r>
            <a:r>
              <a:rPr lang="en-US" sz="1700" b="1" dirty="0">
                <a:solidFill>
                  <a:schemeClr val="tx1"/>
                </a:solidFill>
                <a:latin typeface="+mn-lt"/>
              </a:rPr>
              <a:t>LLPP 2 </a:t>
            </a:r>
            <a:r>
              <a:rPr lang="en-US" sz="1700" b="1" dirty="0" err="1">
                <a:solidFill>
                  <a:schemeClr val="tx1"/>
                </a:solidFill>
                <a:latin typeface="+mn-lt"/>
              </a:rPr>
              <a:t>aprile</a:t>
            </a:r>
            <a:r>
              <a:rPr lang="en-US" sz="1700" b="1" dirty="0">
                <a:solidFill>
                  <a:schemeClr val="tx1"/>
                </a:solidFill>
                <a:latin typeface="+mn-lt"/>
              </a:rPr>
              <a:t> 1921 </a:t>
            </a:r>
            <a:r>
              <a:rPr lang="en-US" sz="1700" dirty="0">
                <a:solidFill>
                  <a:schemeClr val="tx1"/>
                </a:solidFill>
                <a:latin typeface="+mn-lt"/>
              </a:rPr>
              <a:t>(</a:t>
            </a:r>
            <a:r>
              <a:rPr lang="en-US" sz="1700" dirty="0" err="1">
                <a:solidFill>
                  <a:schemeClr val="tx1"/>
                </a:solidFill>
                <a:latin typeface="+mn-lt"/>
              </a:rPr>
              <a:t>Norme</a:t>
            </a:r>
            <a:r>
              <a:rPr lang="en-US" sz="1700" dirty="0">
                <a:solidFill>
                  <a:schemeClr val="tx1"/>
                </a:solidFill>
                <a:latin typeface="+mn-lt"/>
              </a:rPr>
              <a:t> </a:t>
            </a:r>
            <a:r>
              <a:rPr lang="en-US" sz="1700" dirty="0" err="1">
                <a:solidFill>
                  <a:schemeClr val="tx1"/>
                </a:solidFill>
                <a:latin typeface="+mn-lt"/>
              </a:rPr>
              <a:t>generali</a:t>
            </a:r>
            <a:r>
              <a:rPr lang="en-US" sz="1700" dirty="0">
                <a:solidFill>
                  <a:schemeClr val="tx1"/>
                </a:solidFill>
                <a:latin typeface="+mn-lt"/>
              </a:rPr>
              <a:t> per </a:t>
            </a:r>
            <a:r>
              <a:rPr lang="en-US" sz="1700" dirty="0" err="1">
                <a:solidFill>
                  <a:schemeClr val="tx1"/>
                </a:solidFill>
                <a:latin typeface="+mn-lt"/>
              </a:rPr>
              <a:t>i</a:t>
            </a:r>
            <a:r>
              <a:rPr lang="en-US" sz="1700" dirty="0">
                <a:solidFill>
                  <a:schemeClr val="tx1"/>
                </a:solidFill>
                <a:latin typeface="+mn-lt"/>
              </a:rPr>
              <a:t> </a:t>
            </a:r>
            <a:r>
              <a:rPr lang="en-US" sz="1700" dirty="0" err="1">
                <a:solidFill>
                  <a:schemeClr val="tx1"/>
                </a:solidFill>
                <a:latin typeface="+mn-lt"/>
              </a:rPr>
              <a:t>progetti</a:t>
            </a:r>
            <a:r>
              <a:rPr lang="en-US" sz="1700" dirty="0">
                <a:solidFill>
                  <a:schemeClr val="tx1"/>
                </a:solidFill>
                <a:latin typeface="+mn-lt"/>
              </a:rPr>
              <a:t> e per la </a:t>
            </a:r>
            <a:r>
              <a:rPr lang="en-US" sz="1700" dirty="0" err="1">
                <a:solidFill>
                  <a:schemeClr val="tx1"/>
                </a:solidFill>
                <a:latin typeface="+mn-lt"/>
              </a:rPr>
              <a:t>costruzione</a:t>
            </a:r>
            <a:r>
              <a:rPr lang="en-US" sz="1700" dirty="0">
                <a:solidFill>
                  <a:schemeClr val="tx1"/>
                </a:solidFill>
                <a:latin typeface="+mn-lt"/>
              </a:rPr>
              <a:t> di </a:t>
            </a:r>
            <a:r>
              <a:rPr lang="en-US" sz="1700" dirty="0" err="1">
                <a:solidFill>
                  <a:schemeClr val="tx1"/>
                </a:solidFill>
                <a:latin typeface="+mn-lt"/>
              </a:rPr>
              <a:t>dighe</a:t>
            </a:r>
            <a:r>
              <a:rPr lang="en-US" sz="1700" dirty="0">
                <a:solidFill>
                  <a:schemeClr val="tx1"/>
                </a:solidFill>
                <a:latin typeface="+mn-lt"/>
              </a:rPr>
              <a:t> di </a:t>
            </a:r>
            <a:r>
              <a:rPr lang="en-US" sz="1700" dirty="0" err="1" smtClean="0">
                <a:solidFill>
                  <a:schemeClr val="tx1"/>
                </a:solidFill>
                <a:latin typeface="+mn-lt"/>
              </a:rPr>
              <a:t>sbarramento</a:t>
            </a:r>
            <a:r>
              <a:rPr lang="en-US" sz="1700" dirty="0" smtClean="0">
                <a:solidFill>
                  <a:schemeClr val="tx1"/>
                </a:solidFill>
                <a:latin typeface="+mn-lt"/>
              </a:rPr>
              <a:t> per </a:t>
            </a:r>
            <a:r>
              <a:rPr lang="en-US" sz="1700" dirty="0" err="1">
                <a:solidFill>
                  <a:schemeClr val="tx1"/>
                </a:solidFill>
                <a:latin typeface="+mn-lt"/>
              </a:rPr>
              <a:t>i</a:t>
            </a:r>
            <a:r>
              <a:rPr lang="en-US" sz="1700" dirty="0">
                <a:solidFill>
                  <a:schemeClr val="tx1"/>
                </a:solidFill>
                <a:latin typeface="+mn-lt"/>
              </a:rPr>
              <a:t> </a:t>
            </a:r>
            <a:r>
              <a:rPr lang="en-US" sz="1700" dirty="0" err="1">
                <a:solidFill>
                  <a:schemeClr val="tx1"/>
                </a:solidFill>
                <a:latin typeface="+mn-lt"/>
              </a:rPr>
              <a:t>serbatoi</a:t>
            </a:r>
            <a:r>
              <a:rPr lang="en-US" sz="1700" dirty="0">
                <a:solidFill>
                  <a:schemeClr val="tx1"/>
                </a:solidFill>
                <a:latin typeface="+mn-lt"/>
              </a:rPr>
              <a:t> e </a:t>
            </a:r>
            <a:r>
              <a:rPr lang="en-US" sz="1700" dirty="0" err="1">
                <a:solidFill>
                  <a:schemeClr val="tx1"/>
                </a:solidFill>
                <a:latin typeface="+mn-lt"/>
              </a:rPr>
              <a:t>laghi</a:t>
            </a:r>
            <a:r>
              <a:rPr lang="en-US" sz="1700" dirty="0">
                <a:solidFill>
                  <a:schemeClr val="tx1"/>
                </a:solidFill>
                <a:latin typeface="+mn-lt"/>
              </a:rPr>
              <a:t> </a:t>
            </a:r>
            <a:r>
              <a:rPr lang="en-US" sz="1700" dirty="0" err="1" smtClean="0">
                <a:solidFill>
                  <a:schemeClr val="tx1"/>
                </a:solidFill>
                <a:latin typeface="+mn-lt"/>
              </a:rPr>
              <a:t>artificiali</a:t>
            </a:r>
            <a:r>
              <a:rPr lang="en-US" sz="1700" dirty="0" smtClean="0">
                <a:solidFill>
                  <a:schemeClr val="tx1"/>
                </a:solidFill>
                <a:latin typeface="+mn-lt"/>
              </a:rPr>
              <a:t>)</a:t>
            </a:r>
          </a:p>
          <a:p>
            <a:pPr marL="285750" indent="-285750" algn="just">
              <a:lnSpc>
                <a:spcPct val="100000"/>
              </a:lnSpc>
              <a:spcAft>
                <a:spcPts val="600"/>
              </a:spcAft>
              <a:buFont typeface="Arial" panose="020B0604020202020204" pitchFamily="34" charset="0"/>
              <a:buChar char="•"/>
            </a:pPr>
            <a:r>
              <a:rPr lang="en-US" sz="1700" b="1" dirty="0" smtClean="0">
                <a:solidFill>
                  <a:schemeClr val="tx1"/>
                </a:solidFill>
                <a:latin typeface="+mn-lt"/>
              </a:rPr>
              <a:t>RD </a:t>
            </a:r>
            <a:r>
              <a:rPr lang="en-US" sz="1700" b="1" dirty="0">
                <a:solidFill>
                  <a:schemeClr val="tx1"/>
                </a:solidFill>
                <a:latin typeface="+mn-lt"/>
              </a:rPr>
              <a:t>31 </a:t>
            </a:r>
            <a:r>
              <a:rPr lang="en-US" sz="1700" b="1" dirty="0" err="1">
                <a:solidFill>
                  <a:schemeClr val="tx1"/>
                </a:solidFill>
                <a:latin typeface="+mn-lt"/>
              </a:rPr>
              <a:t>dicembre</a:t>
            </a:r>
            <a:r>
              <a:rPr lang="en-US" sz="1700" b="1" dirty="0">
                <a:solidFill>
                  <a:schemeClr val="tx1"/>
                </a:solidFill>
                <a:latin typeface="+mn-lt"/>
              </a:rPr>
              <a:t> 1925, n. 2540 </a:t>
            </a:r>
            <a:r>
              <a:rPr lang="en-US" sz="1700" dirty="0">
                <a:solidFill>
                  <a:schemeClr val="tx1"/>
                </a:solidFill>
                <a:latin typeface="+mn-lt"/>
              </a:rPr>
              <a:t>(</a:t>
            </a:r>
            <a:r>
              <a:rPr lang="en-US" sz="1700" dirty="0" err="1">
                <a:solidFill>
                  <a:schemeClr val="tx1"/>
                </a:solidFill>
                <a:latin typeface="+mn-lt"/>
              </a:rPr>
              <a:t>Approvazione</a:t>
            </a:r>
            <a:r>
              <a:rPr lang="en-US" sz="1700" dirty="0">
                <a:solidFill>
                  <a:schemeClr val="tx1"/>
                </a:solidFill>
                <a:latin typeface="+mn-lt"/>
              </a:rPr>
              <a:t> del </a:t>
            </a:r>
            <a:r>
              <a:rPr lang="en-US" sz="1700" dirty="0" err="1">
                <a:solidFill>
                  <a:schemeClr val="tx1"/>
                </a:solidFill>
                <a:latin typeface="+mn-lt"/>
              </a:rPr>
              <a:t>Regolamento</a:t>
            </a:r>
            <a:r>
              <a:rPr lang="en-US" sz="1700" dirty="0">
                <a:solidFill>
                  <a:schemeClr val="tx1"/>
                </a:solidFill>
                <a:latin typeface="+mn-lt"/>
              </a:rPr>
              <a:t> per </a:t>
            </a:r>
            <a:r>
              <a:rPr lang="en-US" sz="1700" dirty="0" err="1">
                <a:solidFill>
                  <a:schemeClr val="tx1"/>
                </a:solidFill>
                <a:latin typeface="+mn-lt"/>
              </a:rPr>
              <a:t>i</a:t>
            </a:r>
            <a:r>
              <a:rPr lang="en-US" sz="1700" dirty="0">
                <a:solidFill>
                  <a:schemeClr val="tx1"/>
                </a:solidFill>
                <a:latin typeface="+mn-lt"/>
              </a:rPr>
              <a:t> </a:t>
            </a:r>
            <a:r>
              <a:rPr lang="en-US" sz="1700" dirty="0" err="1">
                <a:solidFill>
                  <a:schemeClr val="tx1"/>
                </a:solidFill>
                <a:latin typeface="+mn-lt"/>
              </a:rPr>
              <a:t>progetti</a:t>
            </a:r>
            <a:r>
              <a:rPr lang="en-US" sz="1700" dirty="0">
                <a:solidFill>
                  <a:schemeClr val="tx1"/>
                </a:solidFill>
                <a:latin typeface="+mn-lt"/>
              </a:rPr>
              <a:t>, la </a:t>
            </a:r>
            <a:r>
              <a:rPr lang="en-US" sz="1700" dirty="0" err="1">
                <a:solidFill>
                  <a:schemeClr val="tx1"/>
                </a:solidFill>
                <a:latin typeface="+mn-lt"/>
              </a:rPr>
              <a:t>costruzione</a:t>
            </a:r>
            <a:r>
              <a:rPr lang="en-US" sz="1700" dirty="0">
                <a:solidFill>
                  <a:schemeClr val="tx1"/>
                </a:solidFill>
                <a:latin typeface="+mn-lt"/>
              </a:rPr>
              <a:t> </a:t>
            </a:r>
            <a:r>
              <a:rPr lang="en-US" sz="1700" dirty="0" smtClean="0">
                <a:solidFill>
                  <a:schemeClr val="tx1"/>
                </a:solidFill>
                <a:latin typeface="+mn-lt"/>
              </a:rPr>
              <a:t>e </a:t>
            </a:r>
            <a:r>
              <a:rPr lang="en-US" sz="1700" dirty="0" err="1" smtClean="0">
                <a:solidFill>
                  <a:schemeClr val="tx1"/>
                </a:solidFill>
                <a:latin typeface="+mn-lt"/>
              </a:rPr>
              <a:t>l’esercizio</a:t>
            </a:r>
            <a:r>
              <a:rPr lang="en-US" sz="1700" dirty="0" smtClean="0">
                <a:solidFill>
                  <a:schemeClr val="tx1"/>
                </a:solidFill>
                <a:latin typeface="+mn-lt"/>
              </a:rPr>
              <a:t> </a:t>
            </a:r>
            <a:r>
              <a:rPr lang="en-US" sz="1700" dirty="0" err="1">
                <a:solidFill>
                  <a:schemeClr val="tx1"/>
                </a:solidFill>
                <a:latin typeface="+mn-lt"/>
              </a:rPr>
              <a:t>delle</a:t>
            </a:r>
            <a:r>
              <a:rPr lang="en-US" sz="1700" dirty="0">
                <a:solidFill>
                  <a:schemeClr val="tx1"/>
                </a:solidFill>
                <a:latin typeface="+mn-lt"/>
              </a:rPr>
              <a:t> </a:t>
            </a:r>
            <a:r>
              <a:rPr lang="en-US" sz="1700" dirty="0" err="1">
                <a:solidFill>
                  <a:schemeClr val="tx1"/>
                </a:solidFill>
                <a:latin typeface="+mn-lt"/>
              </a:rPr>
              <a:t>dighe</a:t>
            </a:r>
            <a:r>
              <a:rPr lang="en-US" sz="1700" dirty="0">
                <a:solidFill>
                  <a:schemeClr val="tx1"/>
                </a:solidFill>
                <a:latin typeface="+mn-lt"/>
              </a:rPr>
              <a:t> di </a:t>
            </a:r>
            <a:r>
              <a:rPr lang="en-US" sz="1700" dirty="0" err="1">
                <a:solidFill>
                  <a:schemeClr val="tx1"/>
                </a:solidFill>
                <a:latin typeface="+mn-lt"/>
              </a:rPr>
              <a:t>ritenuta</a:t>
            </a:r>
            <a:r>
              <a:rPr lang="en-US" sz="1700" dirty="0">
                <a:solidFill>
                  <a:schemeClr val="tx1"/>
                </a:solidFill>
                <a:latin typeface="+mn-lt"/>
              </a:rPr>
              <a:t>) (p.to B10 </a:t>
            </a:r>
            <a:r>
              <a:rPr lang="en-US" sz="1700" dirty="0" err="1">
                <a:solidFill>
                  <a:schemeClr val="tx1"/>
                </a:solidFill>
                <a:latin typeface="+mn-lt"/>
              </a:rPr>
              <a:t>istituzione</a:t>
            </a:r>
            <a:r>
              <a:rPr lang="en-US" sz="1700" dirty="0">
                <a:solidFill>
                  <a:schemeClr val="tx1"/>
                </a:solidFill>
                <a:latin typeface="+mn-lt"/>
              </a:rPr>
              <a:t> di </a:t>
            </a:r>
            <a:r>
              <a:rPr lang="en-US" sz="1700" dirty="0" err="1">
                <a:solidFill>
                  <a:schemeClr val="tx1"/>
                </a:solidFill>
                <a:latin typeface="+mn-lt"/>
              </a:rPr>
              <a:t>uno</a:t>
            </a:r>
            <a:r>
              <a:rPr lang="en-US" sz="1700" dirty="0">
                <a:solidFill>
                  <a:schemeClr val="tx1"/>
                </a:solidFill>
                <a:latin typeface="+mn-lt"/>
              </a:rPr>
              <a:t> </a:t>
            </a:r>
            <a:r>
              <a:rPr lang="en-US" sz="1700" dirty="0" err="1">
                <a:solidFill>
                  <a:schemeClr val="tx1"/>
                </a:solidFill>
                <a:latin typeface="+mn-lt"/>
              </a:rPr>
              <a:t>speciale</a:t>
            </a:r>
            <a:r>
              <a:rPr lang="en-US" sz="1700" dirty="0">
                <a:solidFill>
                  <a:schemeClr val="tx1"/>
                </a:solidFill>
                <a:latin typeface="+mn-lt"/>
              </a:rPr>
              <a:t> </a:t>
            </a:r>
            <a:r>
              <a:rPr lang="en-US" sz="1700" dirty="0" err="1">
                <a:solidFill>
                  <a:schemeClr val="tx1"/>
                </a:solidFill>
                <a:latin typeface="+mn-lt"/>
              </a:rPr>
              <a:t>Reparto</a:t>
            </a:r>
            <a:r>
              <a:rPr lang="en-US" sz="1700" dirty="0">
                <a:solidFill>
                  <a:schemeClr val="tx1"/>
                </a:solidFill>
                <a:latin typeface="+mn-lt"/>
              </a:rPr>
              <a:t> di </a:t>
            </a:r>
            <a:r>
              <a:rPr lang="en-US" sz="1700" dirty="0" err="1">
                <a:solidFill>
                  <a:schemeClr val="tx1"/>
                </a:solidFill>
                <a:latin typeface="+mn-lt"/>
              </a:rPr>
              <a:t>controllo</a:t>
            </a:r>
            <a:r>
              <a:rPr lang="en-US" sz="1700" dirty="0">
                <a:solidFill>
                  <a:schemeClr val="tx1"/>
                </a:solidFill>
                <a:latin typeface="+mn-lt"/>
              </a:rPr>
              <a:t> </a:t>
            </a:r>
            <a:r>
              <a:rPr lang="en-US" sz="1700" dirty="0" err="1">
                <a:solidFill>
                  <a:schemeClr val="tx1"/>
                </a:solidFill>
                <a:latin typeface="+mn-lt"/>
              </a:rPr>
              <a:t>presso</a:t>
            </a:r>
            <a:r>
              <a:rPr lang="en-US" sz="1700" dirty="0">
                <a:solidFill>
                  <a:schemeClr val="tx1"/>
                </a:solidFill>
                <a:latin typeface="+mn-lt"/>
              </a:rPr>
              <a:t> </a:t>
            </a:r>
            <a:r>
              <a:rPr lang="en-US" sz="1700" dirty="0" err="1">
                <a:solidFill>
                  <a:schemeClr val="tx1"/>
                </a:solidFill>
                <a:latin typeface="+mn-lt"/>
              </a:rPr>
              <a:t>il</a:t>
            </a:r>
            <a:r>
              <a:rPr lang="en-US" sz="1700" dirty="0">
                <a:solidFill>
                  <a:schemeClr val="tx1"/>
                </a:solidFill>
                <a:latin typeface="+mn-lt"/>
              </a:rPr>
              <a:t> </a:t>
            </a:r>
            <a:r>
              <a:rPr lang="en-US" sz="1700" dirty="0" smtClean="0">
                <a:solidFill>
                  <a:schemeClr val="tx1"/>
                </a:solidFill>
                <a:latin typeface="+mn-lt"/>
              </a:rPr>
              <a:t>CSLLPP)</a:t>
            </a:r>
          </a:p>
          <a:p>
            <a:pPr marL="285750" indent="-285750" algn="just">
              <a:lnSpc>
                <a:spcPct val="100000"/>
              </a:lnSpc>
              <a:spcAft>
                <a:spcPts val="600"/>
              </a:spcAft>
              <a:buFont typeface="Arial" panose="020B0604020202020204" pitchFamily="34" charset="0"/>
              <a:buChar char="•"/>
            </a:pPr>
            <a:r>
              <a:rPr lang="en-US" sz="1700" b="1" dirty="0" smtClean="0">
                <a:solidFill>
                  <a:schemeClr val="tx1"/>
                </a:solidFill>
                <a:latin typeface="+mn-lt"/>
              </a:rPr>
              <a:t>RD </a:t>
            </a:r>
            <a:r>
              <a:rPr lang="en-US" sz="1700" b="1" dirty="0">
                <a:solidFill>
                  <a:schemeClr val="tx1"/>
                </a:solidFill>
                <a:latin typeface="+mn-lt"/>
              </a:rPr>
              <a:t>1 </a:t>
            </a:r>
            <a:r>
              <a:rPr lang="en-US" sz="1700" b="1" dirty="0" err="1">
                <a:solidFill>
                  <a:schemeClr val="tx1"/>
                </a:solidFill>
                <a:latin typeface="+mn-lt"/>
              </a:rPr>
              <a:t>ottobre</a:t>
            </a:r>
            <a:r>
              <a:rPr lang="en-US" sz="1700" b="1" dirty="0">
                <a:solidFill>
                  <a:schemeClr val="tx1"/>
                </a:solidFill>
                <a:latin typeface="+mn-lt"/>
              </a:rPr>
              <a:t> 1931, n. </a:t>
            </a:r>
            <a:r>
              <a:rPr lang="en-US" sz="1700" b="1" dirty="0" smtClean="0">
                <a:solidFill>
                  <a:schemeClr val="tx1"/>
                </a:solidFill>
                <a:latin typeface="+mn-lt"/>
              </a:rPr>
              <a:t>1370 </a:t>
            </a:r>
            <a:r>
              <a:rPr lang="en-US" sz="1700" dirty="0">
                <a:solidFill>
                  <a:schemeClr val="tx1"/>
                </a:solidFill>
                <a:latin typeface="+mn-lt"/>
              </a:rPr>
              <a:t>(</a:t>
            </a:r>
            <a:r>
              <a:rPr lang="it-IT" sz="1700" dirty="0">
                <a:solidFill>
                  <a:schemeClr val="tx1"/>
                </a:solidFill>
                <a:latin typeface="+mn-lt"/>
              </a:rPr>
              <a:t>Regolamento </a:t>
            </a:r>
            <a:r>
              <a:rPr lang="it-IT" sz="1700" dirty="0" smtClean="0">
                <a:solidFill>
                  <a:schemeClr val="tx1"/>
                </a:solidFill>
                <a:latin typeface="+mn-lt"/>
              </a:rPr>
              <a:t>per i progetti, la costruzione e l’esercizio delle dighe di ritenuta)</a:t>
            </a:r>
          </a:p>
          <a:p>
            <a:pPr marL="285750" indent="-285750" algn="just">
              <a:lnSpc>
                <a:spcPct val="100000"/>
              </a:lnSpc>
              <a:spcAft>
                <a:spcPts val="600"/>
              </a:spcAft>
              <a:buFont typeface="Arial" panose="020B0604020202020204" pitchFamily="34" charset="0"/>
              <a:buChar char="•"/>
            </a:pPr>
            <a:r>
              <a:rPr lang="en-US" sz="1700" b="1" dirty="0" smtClean="0">
                <a:solidFill>
                  <a:schemeClr val="tx1"/>
                </a:solidFill>
                <a:latin typeface="+mn-lt"/>
              </a:rPr>
              <a:t>DPR </a:t>
            </a:r>
            <a:r>
              <a:rPr lang="en-US" sz="1700" b="1" dirty="0">
                <a:solidFill>
                  <a:schemeClr val="tx1"/>
                </a:solidFill>
                <a:latin typeface="+mn-lt"/>
              </a:rPr>
              <a:t>1 </a:t>
            </a:r>
            <a:r>
              <a:rPr lang="en-US" sz="1700" b="1" dirty="0" err="1">
                <a:solidFill>
                  <a:schemeClr val="tx1"/>
                </a:solidFill>
                <a:latin typeface="+mn-lt"/>
              </a:rPr>
              <a:t>novembre</a:t>
            </a:r>
            <a:r>
              <a:rPr lang="en-US" sz="1700" b="1" dirty="0">
                <a:solidFill>
                  <a:schemeClr val="tx1"/>
                </a:solidFill>
                <a:latin typeface="+mn-lt"/>
              </a:rPr>
              <a:t> 1959, n. </a:t>
            </a:r>
            <a:r>
              <a:rPr lang="en-US" sz="1700" b="1" dirty="0" smtClean="0">
                <a:solidFill>
                  <a:schemeClr val="tx1"/>
                </a:solidFill>
                <a:latin typeface="+mn-lt"/>
              </a:rPr>
              <a:t>1363 </a:t>
            </a:r>
            <a:r>
              <a:rPr lang="en-US" sz="1700" dirty="0" smtClean="0">
                <a:solidFill>
                  <a:schemeClr val="tx1"/>
                </a:solidFill>
                <a:latin typeface="+mn-lt"/>
              </a:rPr>
              <a:t>(</a:t>
            </a:r>
            <a:r>
              <a:rPr lang="it-IT" sz="1700" dirty="0" smtClean="0">
                <a:solidFill>
                  <a:schemeClr val="tx1"/>
                </a:solidFill>
                <a:latin typeface="+mn-lt"/>
              </a:rPr>
              <a:t>Approvazione </a:t>
            </a:r>
            <a:r>
              <a:rPr lang="it-IT" sz="1700" dirty="0">
                <a:solidFill>
                  <a:schemeClr val="tx1"/>
                </a:solidFill>
                <a:latin typeface="+mn-lt"/>
              </a:rPr>
              <a:t>del regolamento per la compilazione dei progetti, la </a:t>
            </a:r>
            <a:r>
              <a:rPr lang="it-IT" sz="1700" dirty="0" smtClean="0">
                <a:solidFill>
                  <a:schemeClr val="tx1"/>
                </a:solidFill>
                <a:latin typeface="+mn-lt"/>
              </a:rPr>
              <a:t>costruzione </a:t>
            </a:r>
            <a:r>
              <a:rPr lang="it-IT" sz="1700" dirty="0">
                <a:solidFill>
                  <a:schemeClr val="tx1"/>
                </a:solidFill>
                <a:latin typeface="+mn-lt"/>
              </a:rPr>
              <a:t>e l'esercizio delle dighe di ritenuta - Parte </a:t>
            </a:r>
            <a:r>
              <a:rPr lang="it-IT" sz="1700" dirty="0" smtClean="0">
                <a:solidFill>
                  <a:schemeClr val="tx1"/>
                </a:solidFill>
                <a:latin typeface="+mn-lt"/>
              </a:rPr>
              <a:t>I)</a:t>
            </a:r>
          </a:p>
          <a:p>
            <a:pPr marL="285750" indent="-285750" algn="just">
              <a:lnSpc>
                <a:spcPct val="100000"/>
              </a:lnSpc>
              <a:spcAft>
                <a:spcPts val="600"/>
              </a:spcAft>
              <a:buFont typeface="Arial" panose="020B0604020202020204" pitchFamily="34" charset="0"/>
              <a:buChar char="•"/>
            </a:pPr>
            <a:r>
              <a:rPr lang="en-US" sz="1700" b="1" dirty="0" smtClean="0">
                <a:solidFill>
                  <a:schemeClr val="tx1"/>
                </a:solidFill>
                <a:latin typeface="+mn-lt"/>
              </a:rPr>
              <a:t>DM </a:t>
            </a:r>
            <a:r>
              <a:rPr lang="en-US" sz="1700" b="1" dirty="0">
                <a:solidFill>
                  <a:schemeClr val="tx1"/>
                </a:solidFill>
                <a:latin typeface="+mn-lt"/>
              </a:rPr>
              <a:t>24 </a:t>
            </a:r>
            <a:r>
              <a:rPr lang="en-US" sz="1700" b="1" dirty="0" err="1">
                <a:solidFill>
                  <a:schemeClr val="tx1"/>
                </a:solidFill>
                <a:latin typeface="+mn-lt"/>
              </a:rPr>
              <a:t>marzo</a:t>
            </a:r>
            <a:r>
              <a:rPr lang="en-US" sz="1700" b="1" dirty="0">
                <a:solidFill>
                  <a:schemeClr val="tx1"/>
                </a:solidFill>
                <a:latin typeface="+mn-lt"/>
              </a:rPr>
              <a:t> </a:t>
            </a:r>
            <a:r>
              <a:rPr lang="en-US" sz="1700" b="1" dirty="0" smtClean="0">
                <a:solidFill>
                  <a:schemeClr val="tx1"/>
                </a:solidFill>
                <a:latin typeface="+mn-lt"/>
              </a:rPr>
              <a:t>1982 </a:t>
            </a:r>
            <a:r>
              <a:rPr lang="en-US" sz="1700" dirty="0">
                <a:solidFill>
                  <a:schemeClr val="tx1"/>
                </a:solidFill>
                <a:latin typeface="+mn-lt"/>
              </a:rPr>
              <a:t>(</a:t>
            </a:r>
            <a:r>
              <a:rPr lang="it-IT" sz="1700" dirty="0">
                <a:solidFill>
                  <a:schemeClr val="tx1"/>
                </a:solidFill>
                <a:latin typeface="+mn-lt"/>
              </a:rPr>
              <a:t>Norme tecniche per la progettazione e la costruzione delle dighe di </a:t>
            </a:r>
            <a:r>
              <a:rPr lang="it-IT" sz="1700" dirty="0" smtClean="0">
                <a:solidFill>
                  <a:schemeClr val="tx1"/>
                </a:solidFill>
                <a:latin typeface="+mn-lt"/>
              </a:rPr>
              <a:t>sbarramento)</a:t>
            </a:r>
          </a:p>
          <a:p>
            <a:pPr marL="285750" indent="-285750" algn="just">
              <a:lnSpc>
                <a:spcPct val="100000"/>
              </a:lnSpc>
              <a:spcAft>
                <a:spcPts val="600"/>
              </a:spcAft>
              <a:buFont typeface="Arial" panose="020B0604020202020204" pitchFamily="34" charset="0"/>
              <a:buChar char="•"/>
            </a:pPr>
            <a:r>
              <a:rPr lang="en-US" sz="1700" b="1" dirty="0" smtClean="0">
                <a:solidFill>
                  <a:schemeClr val="tx1"/>
                </a:solidFill>
                <a:latin typeface="+mn-lt"/>
              </a:rPr>
              <a:t>D.P.R. 85/1991, art.24</a:t>
            </a:r>
            <a:r>
              <a:rPr lang="en-US" sz="1700" dirty="0" smtClean="0">
                <a:solidFill>
                  <a:schemeClr val="tx1"/>
                </a:solidFill>
                <a:latin typeface="+mn-lt"/>
              </a:rPr>
              <a:t> </a:t>
            </a:r>
            <a:r>
              <a:rPr lang="en-US" sz="1700" dirty="0">
                <a:solidFill>
                  <a:schemeClr val="tx1"/>
                </a:solidFill>
                <a:latin typeface="+mn-lt"/>
              </a:rPr>
              <a:t>(</a:t>
            </a:r>
            <a:r>
              <a:rPr lang="it-IT" sz="1700" dirty="0">
                <a:solidFill>
                  <a:schemeClr val="tx1"/>
                </a:solidFill>
                <a:latin typeface="+mn-lt"/>
              </a:rPr>
              <a:t>Regolamento concernente la riorganizzazione ed il potenziamento dei Servizi tecnici nazionali geologico, idrografico, mareografico, sismico e dighe nell’ambito della Presidenza del consiglio dei Ministri, ai sensi dell’art. 9 della legge 18 maggio 1989, n. 183 - art. </a:t>
            </a:r>
            <a:r>
              <a:rPr lang="it-IT" sz="1700" dirty="0" smtClean="0">
                <a:solidFill>
                  <a:schemeClr val="tx1"/>
                </a:solidFill>
                <a:latin typeface="+mn-lt"/>
              </a:rPr>
              <a:t>24)</a:t>
            </a:r>
          </a:p>
          <a:p>
            <a:pPr marL="285750" indent="-285750" algn="just">
              <a:lnSpc>
                <a:spcPct val="100000"/>
              </a:lnSpc>
              <a:spcAft>
                <a:spcPts val="600"/>
              </a:spcAft>
              <a:buFont typeface="Arial" panose="020B0604020202020204" pitchFamily="34" charset="0"/>
              <a:buChar char="•"/>
            </a:pPr>
            <a:r>
              <a:rPr lang="en-US" sz="1700" b="1" dirty="0" err="1" smtClean="0">
                <a:solidFill>
                  <a:schemeClr val="tx1"/>
                </a:solidFill>
                <a:latin typeface="+mn-lt"/>
              </a:rPr>
              <a:t>Legge</a:t>
            </a:r>
            <a:r>
              <a:rPr lang="en-US" sz="1700" b="1" dirty="0" smtClean="0">
                <a:solidFill>
                  <a:schemeClr val="tx1"/>
                </a:solidFill>
                <a:latin typeface="+mn-lt"/>
              </a:rPr>
              <a:t> </a:t>
            </a:r>
            <a:r>
              <a:rPr lang="en-US" sz="1700" b="1" dirty="0">
                <a:solidFill>
                  <a:schemeClr val="tx1"/>
                </a:solidFill>
                <a:latin typeface="+mn-lt"/>
              </a:rPr>
              <a:t>21 </a:t>
            </a:r>
            <a:r>
              <a:rPr lang="en-US" sz="1700" b="1" dirty="0" err="1">
                <a:solidFill>
                  <a:schemeClr val="tx1"/>
                </a:solidFill>
                <a:latin typeface="+mn-lt"/>
              </a:rPr>
              <a:t>ottobre</a:t>
            </a:r>
            <a:r>
              <a:rPr lang="en-US" sz="1700" b="1" dirty="0">
                <a:solidFill>
                  <a:schemeClr val="tx1"/>
                </a:solidFill>
                <a:latin typeface="+mn-lt"/>
              </a:rPr>
              <a:t> 1994, n. </a:t>
            </a:r>
            <a:r>
              <a:rPr lang="en-US" sz="1700" b="1" dirty="0" smtClean="0">
                <a:solidFill>
                  <a:schemeClr val="tx1"/>
                </a:solidFill>
                <a:latin typeface="+mn-lt"/>
              </a:rPr>
              <a:t>584 </a:t>
            </a:r>
            <a:r>
              <a:rPr lang="en-US" sz="1700" dirty="0">
                <a:solidFill>
                  <a:schemeClr val="tx1"/>
                </a:solidFill>
                <a:latin typeface="+mn-lt"/>
              </a:rPr>
              <a:t>(</a:t>
            </a:r>
            <a:r>
              <a:rPr lang="it-IT" sz="1700" dirty="0">
                <a:solidFill>
                  <a:schemeClr val="tx1"/>
                </a:solidFill>
                <a:latin typeface="+mn-lt"/>
              </a:rPr>
              <a:t>Misure urgenti in materia di </a:t>
            </a:r>
            <a:r>
              <a:rPr lang="it-IT" sz="1700" dirty="0" smtClean="0">
                <a:solidFill>
                  <a:schemeClr val="tx1"/>
                </a:solidFill>
                <a:latin typeface="+mn-lt"/>
              </a:rPr>
              <a:t>dighe)</a:t>
            </a:r>
          </a:p>
          <a:p>
            <a:pPr marL="285750" indent="-285750" algn="just">
              <a:lnSpc>
                <a:spcPct val="100000"/>
              </a:lnSpc>
              <a:spcAft>
                <a:spcPts val="600"/>
              </a:spcAft>
              <a:buFont typeface="Arial" panose="020B0604020202020204" pitchFamily="34" charset="0"/>
              <a:buChar char="•"/>
            </a:pPr>
            <a:r>
              <a:rPr lang="en-US" sz="1700" b="1" dirty="0" smtClean="0">
                <a:solidFill>
                  <a:schemeClr val="tx1"/>
                </a:solidFill>
                <a:latin typeface="+mn-lt"/>
              </a:rPr>
              <a:t>DM </a:t>
            </a:r>
            <a:r>
              <a:rPr lang="en-US" sz="1700" b="1" dirty="0">
                <a:solidFill>
                  <a:schemeClr val="tx1"/>
                </a:solidFill>
                <a:latin typeface="+mn-lt"/>
              </a:rPr>
              <a:t>26 </a:t>
            </a:r>
            <a:r>
              <a:rPr lang="en-US" sz="1700" b="1" dirty="0" err="1">
                <a:solidFill>
                  <a:schemeClr val="tx1"/>
                </a:solidFill>
                <a:latin typeface="+mn-lt"/>
              </a:rPr>
              <a:t>giugno</a:t>
            </a:r>
            <a:r>
              <a:rPr lang="en-US" sz="1700" b="1" dirty="0">
                <a:solidFill>
                  <a:schemeClr val="tx1"/>
                </a:solidFill>
                <a:latin typeface="+mn-lt"/>
              </a:rPr>
              <a:t> 2014 </a:t>
            </a:r>
            <a:r>
              <a:rPr lang="en-US" sz="1700" b="1" dirty="0" smtClean="0">
                <a:solidFill>
                  <a:schemeClr val="tx1"/>
                </a:solidFill>
                <a:latin typeface="+mn-lt"/>
              </a:rPr>
              <a:t>(</a:t>
            </a:r>
            <a:r>
              <a:rPr lang="it-IT" sz="1700" dirty="0" smtClean="0">
                <a:solidFill>
                  <a:schemeClr val="tx1"/>
                </a:solidFill>
                <a:latin typeface="+mn-lt"/>
              </a:rPr>
              <a:t>Norme </a:t>
            </a:r>
            <a:r>
              <a:rPr lang="it-IT" sz="1700" dirty="0">
                <a:solidFill>
                  <a:schemeClr val="tx1"/>
                </a:solidFill>
                <a:latin typeface="+mn-lt"/>
              </a:rPr>
              <a:t>tecniche per la progettazione e la costruzione degli sbarramenti di ritenuta (dighe e traverse</a:t>
            </a:r>
            <a:r>
              <a:rPr lang="it-IT" sz="1700" dirty="0" smtClean="0">
                <a:solidFill>
                  <a:schemeClr val="tx1"/>
                </a:solidFill>
                <a:latin typeface="+mn-lt"/>
              </a:rPr>
              <a:t>))</a:t>
            </a:r>
            <a:endParaRPr lang="en-US" sz="1700" dirty="0">
              <a:solidFill>
                <a:schemeClr val="tx1"/>
              </a:solidFill>
              <a:latin typeface="+mn-lt"/>
            </a:endParaRPr>
          </a:p>
        </p:txBody>
      </p:sp>
      <p:sp>
        <p:nvSpPr>
          <p:cNvPr id="9"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38181856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2"/>
          <p:cNvSpPr>
            <a:spLocks noChangeArrowheads="1"/>
          </p:cNvSpPr>
          <p:nvPr/>
        </p:nvSpPr>
        <p:spPr bwMode="auto">
          <a:xfrm>
            <a:off x="0" y="0"/>
            <a:ext cx="100806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4096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053" t="32270" r="24741" b="37462"/>
          <a:stretch/>
        </p:blipFill>
        <p:spPr bwMode="auto">
          <a:xfrm>
            <a:off x="360363" y="1645526"/>
            <a:ext cx="9181708" cy="2998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asellaDiTesto 13"/>
          <p:cNvSpPr txBox="1"/>
          <p:nvPr/>
        </p:nvSpPr>
        <p:spPr>
          <a:xfrm>
            <a:off x="2952080" y="339907"/>
            <a:ext cx="6734007" cy="664797"/>
          </a:xfrm>
          <a:prstGeom prst="rect">
            <a:avLst/>
          </a:prstGeom>
          <a:noFill/>
        </p:spPr>
        <p:txBody>
          <a:bodyPr wrap="square" rtlCol="0">
            <a:spAutoFit/>
          </a:bodyPr>
          <a:lstStyle>
            <a:defPPr>
              <a:defRPr lang="en-GB"/>
            </a:defPPr>
            <a:lvl1pPr>
              <a:defRPr sz="2000" b="1">
                <a:solidFill>
                  <a:srgbClr val="003366"/>
                </a:solidFill>
                <a:latin typeface="+mj-lt"/>
              </a:defRPr>
            </a:lvl1pPr>
          </a:lstStyle>
          <a:p>
            <a:r>
              <a:rPr lang="en-US" dirty="0"/>
              <a:t>ITER TECNICO E GESTIONALE DELLE OPERE DI LAMINAZIONE CLASSIFICATE GRANDI DIGHE</a:t>
            </a:r>
            <a:endParaRPr lang="it-IT" dirty="0"/>
          </a:p>
        </p:txBody>
      </p:sp>
      <p:sp>
        <p:nvSpPr>
          <p:cNvPr id="2" name="Rettangolo 1"/>
          <p:cNvSpPr/>
          <p:nvPr/>
        </p:nvSpPr>
        <p:spPr>
          <a:xfrm>
            <a:off x="360363" y="1187549"/>
            <a:ext cx="2532873" cy="349968"/>
          </a:xfrm>
          <a:prstGeom prst="rect">
            <a:avLst/>
          </a:prstGeom>
        </p:spPr>
        <p:txBody>
          <a:bodyPr wrap="none">
            <a:spAutoFit/>
          </a:bodyPr>
          <a:lstStyle/>
          <a:p>
            <a:r>
              <a:rPr lang="it-IT" b="1" dirty="0">
                <a:solidFill>
                  <a:srgbClr val="FF0000"/>
                </a:solidFill>
                <a:latin typeface="+mn-lt"/>
              </a:rPr>
              <a:t>FASE di PROGETTAZIONE</a:t>
            </a:r>
          </a:p>
        </p:txBody>
      </p:sp>
      <p:sp>
        <p:nvSpPr>
          <p:cNvPr id="3" name="Rettangolo 2"/>
          <p:cNvSpPr/>
          <p:nvPr/>
        </p:nvSpPr>
        <p:spPr>
          <a:xfrm>
            <a:off x="359792" y="4723091"/>
            <a:ext cx="9072437" cy="2153090"/>
          </a:xfrm>
          <a:prstGeom prst="rect">
            <a:avLst/>
          </a:prstGeom>
          <a:ln>
            <a:solidFill>
              <a:schemeClr val="accent2">
                <a:lumMod val="60000"/>
                <a:lumOff val="40000"/>
              </a:schemeClr>
            </a:solidFill>
          </a:ln>
          <a:effectLst>
            <a:glow rad="101600">
              <a:schemeClr val="accent2">
                <a:satMod val="175000"/>
                <a:alpha val="40000"/>
              </a:schemeClr>
            </a:glow>
          </a:effectLst>
        </p:spPr>
        <p:txBody>
          <a:bodyPr wrap="square">
            <a:spAutoFit/>
          </a:bodyPr>
          <a:lstStyle/>
          <a:p>
            <a:pPr algn="just"/>
            <a:r>
              <a:rPr lang="en-US" sz="1600" dirty="0">
                <a:solidFill>
                  <a:schemeClr val="tx1"/>
                </a:solidFill>
                <a:latin typeface="+mn-lt"/>
              </a:rPr>
              <a:t>Ai </a:t>
            </a:r>
            <a:r>
              <a:rPr lang="en-US" sz="1600" dirty="0" err="1">
                <a:solidFill>
                  <a:schemeClr val="tx1"/>
                </a:solidFill>
                <a:latin typeface="+mn-lt"/>
              </a:rPr>
              <a:t>sensi</a:t>
            </a:r>
            <a:r>
              <a:rPr lang="en-US" sz="1600" dirty="0">
                <a:solidFill>
                  <a:schemeClr val="tx1"/>
                </a:solidFill>
                <a:latin typeface="+mn-lt"/>
              </a:rPr>
              <a:t> </a:t>
            </a:r>
            <a:r>
              <a:rPr lang="en-US" sz="1600" dirty="0" err="1">
                <a:solidFill>
                  <a:schemeClr val="tx1"/>
                </a:solidFill>
                <a:latin typeface="+mn-lt"/>
              </a:rPr>
              <a:t>della</a:t>
            </a:r>
            <a:r>
              <a:rPr lang="en-US" sz="1600" dirty="0">
                <a:solidFill>
                  <a:schemeClr val="tx1"/>
                </a:solidFill>
                <a:latin typeface="+mn-lt"/>
              </a:rPr>
              <a:t> </a:t>
            </a:r>
            <a:r>
              <a:rPr lang="en-US" sz="1600" dirty="0" err="1">
                <a:solidFill>
                  <a:schemeClr val="tx1"/>
                </a:solidFill>
                <a:latin typeface="+mn-lt"/>
              </a:rPr>
              <a:t>circolare</a:t>
            </a:r>
            <a:r>
              <a:rPr lang="en-US" sz="1600" dirty="0">
                <a:solidFill>
                  <a:schemeClr val="tx1"/>
                </a:solidFill>
                <a:latin typeface="+mn-lt"/>
              </a:rPr>
              <a:t> </a:t>
            </a:r>
            <a:r>
              <a:rPr lang="en-US" sz="1600" b="1" dirty="0">
                <a:solidFill>
                  <a:srgbClr val="FF0000"/>
                </a:solidFill>
                <a:latin typeface="+mn-lt"/>
              </a:rPr>
              <a:t>Min. LL.PP. 352/87</a:t>
            </a:r>
            <a:r>
              <a:rPr lang="en-US" sz="1600" dirty="0">
                <a:solidFill>
                  <a:schemeClr val="tx1"/>
                </a:solidFill>
                <a:latin typeface="+mn-lt"/>
              </a:rPr>
              <a:t>, al </a:t>
            </a:r>
            <a:r>
              <a:rPr lang="en-US" sz="1600" dirty="0" err="1">
                <a:solidFill>
                  <a:schemeClr val="tx1"/>
                </a:solidFill>
                <a:latin typeface="+mn-lt"/>
              </a:rPr>
              <a:t>progetto</a:t>
            </a:r>
            <a:r>
              <a:rPr lang="en-US" sz="1600" dirty="0">
                <a:solidFill>
                  <a:schemeClr val="tx1"/>
                </a:solidFill>
                <a:latin typeface="+mn-lt"/>
              </a:rPr>
              <a:t> </a:t>
            </a:r>
            <a:r>
              <a:rPr lang="en-US" sz="1600" dirty="0" err="1">
                <a:solidFill>
                  <a:schemeClr val="tx1"/>
                </a:solidFill>
                <a:latin typeface="+mn-lt"/>
              </a:rPr>
              <a:t>vanno</a:t>
            </a:r>
            <a:r>
              <a:rPr lang="en-US" sz="1600" dirty="0">
                <a:solidFill>
                  <a:schemeClr val="tx1"/>
                </a:solidFill>
                <a:latin typeface="+mn-lt"/>
              </a:rPr>
              <a:t> </a:t>
            </a:r>
            <a:r>
              <a:rPr lang="en-US" sz="1600" dirty="0" err="1">
                <a:solidFill>
                  <a:schemeClr val="tx1"/>
                </a:solidFill>
                <a:latin typeface="+mn-lt"/>
              </a:rPr>
              <a:t>anche</a:t>
            </a:r>
            <a:r>
              <a:rPr lang="en-US" sz="1600" dirty="0">
                <a:solidFill>
                  <a:schemeClr val="tx1"/>
                </a:solidFill>
                <a:latin typeface="+mn-lt"/>
              </a:rPr>
              <a:t> </a:t>
            </a:r>
            <a:r>
              <a:rPr lang="en-US" sz="1600" dirty="0" err="1">
                <a:solidFill>
                  <a:schemeClr val="tx1"/>
                </a:solidFill>
                <a:latin typeface="+mn-lt"/>
              </a:rPr>
              <a:t>allegati</a:t>
            </a:r>
            <a:r>
              <a:rPr lang="en-US" sz="1600" dirty="0">
                <a:solidFill>
                  <a:schemeClr val="tx1"/>
                </a:solidFill>
                <a:latin typeface="+mn-lt"/>
              </a:rPr>
              <a:t> </a:t>
            </a:r>
            <a:r>
              <a:rPr lang="en-US" sz="1600" dirty="0" err="1">
                <a:solidFill>
                  <a:schemeClr val="tx1"/>
                </a:solidFill>
                <a:latin typeface="+mn-lt"/>
              </a:rPr>
              <a:t>i</a:t>
            </a:r>
            <a:r>
              <a:rPr lang="en-US" sz="1600" dirty="0">
                <a:solidFill>
                  <a:schemeClr val="tx1"/>
                </a:solidFill>
                <a:latin typeface="+mn-lt"/>
              </a:rPr>
              <a:t> </a:t>
            </a:r>
            <a:r>
              <a:rPr lang="en-US" sz="1600" dirty="0" err="1">
                <a:solidFill>
                  <a:schemeClr val="tx1"/>
                </a:solidFill>
                <a:latin typeface="+mn-lt"/>
              </a:rPr>
              <a:t>seguenti</a:t>
            </a:r>
            <a:r>
              <a:rPr lang="en-US" sz="1600" dirty="0">
                <a:solidFill>
                  <a:schemeClr val="tx1"/>
                </a:solidFill>
                <a:latin typeface="+mn-lt"/>
              </a:rPr>
              <a:t> </a:t>
            </a:r>
            <a:r>
              <a:rPr lang="en-US" sz="1600" dirty="0" err="1">
                <a:solidFill>
                  <a:schemeClr val="tx1"/>
                </a:solidFill>
                <a:latin typeface="+mn-lt"/>
              </a:rPr>
              <a:t>documenti</a:t>
            </a:r>
            <a:r>
              <a:rPr lang="en-US" sz="1600" dirty="0">
                <a:solidFill>
                  <a:schemeClr val="tx1"/>
                </a:solidFill>
                <a:latin typeface="+mn-lt"/>
              </a:rPr>
              <a:t> </a:t>
            </a:r>
            <a:r>
              <a:rPr lang="en-US" sz="1600" dirty="0" err="1">
                <a:solidFill>
                  <a:schemeClr val="tx1"/>
                </a:solidFill>
                <a:latin typeface="+mn-lt"/>
              </a:rPr>
              <a:t>salienti</a:t>
            </a:r>
            <a:r>
              <a:rPr lang="en-US" sz="1600" dirty="0">
                <a:solidFill>
                  <a:schemeClr val="tx1"/>
                </a:solidFill>
                <a:latin typeface="+mn-lt"/>
              </a:rPr>
              <a:t>:</a:t>
            </a:r>
            <a:endParaRPr lang="it-IT" sz="1600" dirty="0">
              <a:solidFill>
                <a:schemeClr val="tx1"/>
              </a:solidFill>
              <a:latin typeface="+mn-lt"/>
            </a:endParaRPr>
          </a:p>
          <a:p>
            <a:pPr marL="285750" indent="-285750" algn="just">
              <a:buFont typeface="Wingdings" panose="05000000000000000000" pitchFamily="2" charset="2"/>
              <a:buChar char="§"/>
            </a:pPr>
            <a:r>
              <a:rPr lang="en-US" sz="1600" b="1" dirty="0">
                <a:solidFill>
                  <a:schemeClr val="tx1"/>
                </a:solidFill>
                <a:latin typeface="+mn-lt"/>
              </a:rPr>
              <a:t>studio </a:t>
            </a:r>
            <a:r>
              <a:rPr lang="en-US" sz="1600" b="1" dirty="0" err="1">
                <a:solidFill>
                  <a:schemeClr val="tx1"/>
                </a:solidFill>
                <a:latin typeface="+mn-lt"/>
              </a:rPr>
              <a:t>sull’onda</a:t>
            </a:r>
            <a:r>
              <a:rPr lang="en-US" sz="1600" b="1" dirty="0">
                <a:solidFill>
                  <a:schemeClr val="tx1"/>
                </a:solidFill>
                <a:latin typeface="+mn-lt"/>
              </a:rPr>
              <a:t> di </a:t>
            </a:r>
            <a:r>
              <a:rPr lang="en-US" sz="1600" b="1" dirty="0" err="1">
                <a:solidFill>
                  <a:schemeClr val="tx1"/>
                </a:solidFill>
                <a:latin typeface="+mn-lt"/>
              </a:rPr>
              <a:t>piena</a:t>
            </a:r>
            <a:r>
              <a:rPr lang="en-US" sz="1600" b="1" dirty="0">
                <a:solidFill>
                  <a:schemeClr val="tx1"/>
                </a:solidFill>
                <a:latin typeface="+mn-lt"/>
              </a:rPr>
              <a:t> </a:t>
            </a:r>
            <a:r>
              <a:rPr lang="en-US" sz="1600" b="1" dirty="0" err="1">
                <a:solidFill>
                  <a:schemeClr val="tx1"/>
                </a:solidFill>
                <a:latin typeface="+mn-lt"/>
              </a:rPr>
              <a:t>conseguente</a:t>
            </a:r>
            <a:r>
              <a:rPr lang="en-US" sz="1600" b="1" dirty="0">
                <a:solidFill>
                  <a:schemeClr val="tx1"/>
                </a:solidFill>
                <a:latin typeface="+mn-lt"/>
              </a:rPr>
              <a:t> ad </a:t>
            </a:r>
            <a:r>
              <a:rPr lang="en-US" sz="1600" b="1" dirty="0" err="1">
                <a:solidFill>
                  <a:schemeClr val="tx1"/>
                </a:solidFill>
                <a:latin typeface="+mn-lt"/>
              </a:rPr>
              <a:t>ipotetico</a:t>
            </a:r>
            <a:r>
              <a:rPr lang="en-US" sz="1600" b="1" dirty="0">
                <a:solidFill>
                  <a:schemeClr val="tx1"/>
                </a:solidFill>
                <a:latin typeface="+mn-lt"/>
              </a:rPr>
              <a:t> </a:t>
            </a:r>
            <a:r>
              <a:rPr lang="en-US" sz="1600" b="1" dirty="0" err="1">
                <a:solidFill>
                  <a:schemeClr val="tx1"/>
                </a:solidFill>
                <a:latin typeface="+mn-lt"/>
              </a:rPr>
              <a:t>collasso</a:t>
            </a:r>
            <a:r>
              <a:rPr lang="en-US" sz="1600" b="1" dirty="0">
                <a:solidFill>
                  <a:schemeClr val="tx1"/>
                </a:solidFill>
                <a:latin typeface="+mn-lt"/>
              </a:rPr>
              <a:t> </a:t>
            </a:r>
            <a:r>
              <a:rPr lang="en-US" sz="1600" b="1" dirty="0" err="1">
                <a:solidFill>
                  <a:schemeClr val="tx1"/>
                </a:solidFill>
                <a:latin typeface="+mn-lt"/>
              </a:rPr>
              <a:t>dello</a:t>
            </a:r>
            <a:r>
              <a:rPr lang="en-US" sz="1600" b="1" dirty="0">
                <a:solidFill>
                  <a:schemeClr val="tx1"/>
                </a:solidFill>
                <a:latin typeface="+mn-lt"/>
              </a:rPr>
              <a:t> </a:t>
            </a:r>
            <a:r>
              <a:rPr lang="en-US" sz="1600" b="1" dirty="0" err="1">
                <a:solidFill>
                  <a:schemeClr val="tx1"/>
                </a:solidFill>
                <a:latin typeface="+mn-lt"/>
              </a:rPr>
              <a:t>sbarramento</a:t>
            </a:r>
            <a:r>
              <a:rPr lang="en-US" sz="1600" b="1" dirty="0">
                <a:solidFill>
                  <a:schemeClr val="tx1"/>
                </a:solidFill>
                <a:latin typeface="+mn-lt"/>
              </a:rPr>
              <a:t> </a:t>
            </a:r>
            <a:r>
              <a:rPr lang="en-US" sz="1600" b="1" dirty="0" smtClean="0">
                <a:solidFill>
                  <a:schemeClr val="tx1"/>
                </a:solidFill>
                <a:latin typeface="+mn-lt"/>
              </a:rPr>
              <a:t>e </a:t>
            </a:r>
            <a:r>
              <a:rPr lang="en-US" sz="1600" b="1" dirty="0" err="1" smtClean="0">
                <a:solidFill>
                  <a:schemeClr val="tx1"/>
                </a:solidFill>
                <a:latin typeface="+mn-lt"/>
              </a:rPr>
              <a:t>analogo</a:t>
            </a:r>
            <a:r>
              <a:rPr lang="en-US" sz="1600" b="1" dirty="0" smtClean="0">
                <a:solidFill>
                  <a:schemeClr val="tx1"/>
                </a:solidFill>
                <a:latin typeface="+mn-lt"/>
              </a:rPr>
              <a:t> </a:t>
            </a:r>
            <a:r>
              <a:rPr lang="en-US" sz="1600" b="1" dirty="0">
                <a:solidFill>
                  <a:schemeClr val="tx1"/>
                </a:solidFill>
                <a:latin typeface="+mn-lt"/>
              </a:rPr>
              <a:t>studio per </a:t>
            </a:r>
            <a:r>
              <a:rPr lang="en-US" sz="1600" b="1" dirty="0" err="1">
                <a:solidFill>
                  <a:schemeClr val="tx1"/>
                </a:solidFill>
                <a:latin typeface="+mn-lt"/>
              </a:rPr>
              <a:t>manovre</a:t>
            </a:r>
            <a:r>
              <a:rPr lang="en-US" sz="1600" b="1" dirty="0">
                <a:solidFill>
                  <a:schemeClr val="tx1"/>
                </a:solidFill>
                <a:latin typeface="+mn-lt"/>
              </a:rPr>
              <a:t> </a:t>
            </a:r>
            <a:r>
              <a:rPr lang="en-US" sz="1600" b="1" dirty="0" err="1">
                <a:solidFill>
                  <a:schemeClr val="tx1"/>
                </a:solidFill>
                <a:latin typeface="+mn-lt"/>
              </a:rPr>
              <a:t>volontarie</a:t>
            </a:r>
            <a:r>
              <a:rPr lang="en-US" sz="1600" b="1" dirty="0">
                <a:solidFill>
                  <a:schemeClr val="tx1"/>
                </a:solidFill>
                <a:latin typeface="+mn-lt"/>
              </a:rPr>
              <a:t> </a:t>
            </a:r>
            <a:r>
              <a:rPr lang="en-US" sz="1600" b="1" dirty="0" err="1">
                <a:solidFill>
                  <a:schemeClr val="tx1"/>
                </a:solidFill>
                <a:latin typeface="+mn-lt"/>
              </a:rPr>
              <a:t>degli</a:t>
            </a:r>
            <a:r>
              <a:rPr lang="en-US" sz="1600" b="1" dirty="0">
                <a:solidFill>
                  <a:schemeClr val="tx1"/>
                </a:solidFill>
                <a:latin typeface="+mn-lt"/>
              </a:rPr>
              <a:t> </a:t>
            </a:r>
            <a:r>
              <a:rPr lang="en-US" sz="1600" b="1" dirty="0" err="1">
                <a:solidFill>
                  <a:schemeClr val="tx1"/>
                </a:solidFill>
                <a:latin typeface="+mn-lt"/>
              </a:rPr>
              <a:t>organi</a:t>
            </a:r>
            <a:r>
              <a:rPr lang="en-US" sz="1600" b="1" dirty="0">
                <a:solidFill>
                  <a:schemeClr val="tx1"/>
                </a:solidFill>
                <a:latin typeface="+mn-lt"/>
              </a:rPr>
              <a:t> di </a:t>
            </a:r>
            <a:r>
              <a:rPr lang="en-US" sz="1600" b="1" dirty="0" err="1">
                <a:solidFill>
                  <a:schemeClr val="tx1"/>
                </a:solidFill>
                <a:latin typeface="+mn-lt"/>
              </a:rPr>
              <a:t>scarico</a:t>
            </a:r>
            <a:r>
              <a:rPr lang="en-US" sz="1600" b="1" dirty="0">
                <a:solidFill>
                  <a:schemeClr val="tx1"/>
                </a:solidFill>
                <a:latin typeface="+mn-lt"/>
              </a:rPr>
              <a:t> </a:t>
            </a:r>
            <a:r>
              <a:rPr lang="en-US" sz="1600" b="1" dirty="0" err="1">
                <a:solidFill>
                  <a:schemeClr val="tx1"/>
                </a:solidFill>
                <a:latin typeface="+mn-lt"/>
              </a:rPr>
              <a:t>va</a:t>
            </a:r>
            <a:r>
              <a:rPr lang="en-US" sz="1600" b="1" dirty="0">
                <a:solidFill>
                  <a:schemeClr val="tx1"/>
                </a:solidFill>
                <a:latin typeface="+mn-lt"/>
              </a:rPr>
              <a:t> </a:t>
            </a:r>
            <a:r>
              <a:rPr lang="en-US" sz="1600" b="1" dirty="0" err="1">
                <a:solidFill>
                  <a:schemeClr val="tx1"/>
                </a:solidFill>
                <a:latin typeface="+mn-lt"/>
              </a:rPr>
              <a:t>allegato</a:t>
            </a:r>
            <a:r>
              <a:rPr lang="en-US" sz="1600" b="1" dirty="0">
                <a:solidFill>
                  <a:schemeClr val="tx1"/>
                </a:solidFill>
                <a:latin typeface="+mn-lt"/>
              </a:rPr>
              <a:t> al </a:t>
            </a:r>
            <a:r>
              <a:rPr lang="en-US" sz="1600" b="1" dirty="0" err="1" smtClean="0">
                <a:solidFill>
                  <a:schemeClr val="tx1"/>
                </a:solidFill>
                <a:latin typeface="+mn-lt"/>
              </a:rPr>
              <a:t>progetto</a:t>
            </a:r>
            <a:r>
              <a:rPr lang="en-US" sz="1600" b="1" dirty="0" smtClean="0">
                <a:solidFill>
                  <a:schemeClr val="tx1"/>
                </a:solidFill>
                <a:latin typeface="+mn-lt"/>
              </a:rPr>
              <a:t>;</a:t>
            </a:r>
            <a:endParaRPr lang="it-IT" sz="1600" b="1" dirty="0">
              <a:solidFill>
                <a:schemeClr val="tx1"/>
              </a:solidFill>
              <a:latin typeface="+mn-lt"/>
            </a:endParaRPr>
          </a:p>
          <a:p>
            <a:pPr marL="285750" indent="-285750" algn="just">
              <a:buFont typeface="Wingdings" panose="05000000000000000000" pitchFamily="2" charset="2"/>
              <a:buChar char="§"/>
            </a:pPr>
            <a:r>
              <a:rPr lang="en-US" sz="1600" dirty="0" err="1">
                <a:solidFill>
                  <a:schemeClr val="tx1"/>
                </a:solidFill>
                <a:latin typeface="+mn-lt"/>
              </a:rPr>
              <a:t>schemi</a:t>
            </a:r>
            <a:r>
              <a:rPr lang="en-US" sz="1600" dirty="0">
                <a:solidFill>
                  <a:schemeClr val="tx1"/>
                </a:solidFill>
                <a:latin typeface="+mn-lt"/>
              </a:rPr>
              <a:t> </a:t>
            </a:r>
            <a:r>
              <a:rPr lang="en-US" sz="1600" dirty="0" err="1">
                <a:solidFill>
                  <a:schemeClr val="tx1"/>
                </a:solidFill>
                <a:latin typeface="+mn-lt"/>
              </a:rPr>
              <a:t>impianti</a:t>
            </a:r>
            <a:r>
              <a:rPr lang="en-US" sz="1600" dirty="0">
                <a:solidFill>
                  <a:schemeClr val="tx1"/>
                </a:solidFill>
                <a:latin typeface="+mn-lt"/>
              </a:rPr>
              <a:t> </a:t>
            </a:r>
            <a:r>
              <a:rPr lang="en-US" sz="1600" dirty="0" err="1">
                <a:solidFill>
                  <a:schemeClr val="tx1"/>
                </a:solidFill>
                <a:latin typeface="+mn-lt"/>
              </a:rPr>
              <a:t>elettromeccanici</a:t>
            </a:r>
            <a:r>
              <a:rPr lang="en-US" sz="1600" dirty="0">
                <a:solidFill>
                  <a:schemeClr val="tx1"/>
                </a:solidFill>
                <a:latin typeface="+mn-lt"/>
              </a:rPr>
              <a:t> </a:t>
            </a:r>
            <a:r>
              <a:rPr lang="en-US" sz="1600" dirty="0" err="1">
                <a:solidFill>
                  <a:schemeClr val="tx1"/>
                </a:solidFill>
                <a:latin typeface="+mn-lt"/>
              </a:rPr>
              <a:t>delle</a:t>
            </a:r>
            <a:r>
              <a:rPr lang="en-US" sz="1600" dirty="0">
                <a:solidFill>
                  <a:schemeClr val="tx1"/>
                </a:solidFill>
                <a:latin typeface="+mn-lt"/>
              </a:rPr>
              <a:t> </a:t>
            </a:r>
            <a:r>
              <a:rPr lang="en-US" sz="1600" dirty="0" err="1">
                <a:solidFill>
                  <a:schemeClr val="tx1"/>
                </a:solidFill>
                <a:latin typeface="+mn-lt"/>
              </a:rPr>
              <a:t>apparecchiature</a:t>
            </a:r>
            <a:r>
              <a:rPr lang="en-US" sz="1600" dirty="0">
                <a:solidFill>
                  <a:schemeClr val="tx1"/>
                </a:solidFill>
                <a:latin typeface="+mn-lt"/>
              </a:rPr>
              <a:t> di </a:t>
            </a:r>
            <a:r>
              <a:rPr lang="en-US" sz="1600" dirty="0" err="1">
                <a:solidFill>
                  <a:schemeClr val="tx1"/>
                </a:solidFill>
                <a:latin typeface="+mn-lt"/>
              </a:rPr>
              <a:t>comando</a:t>
            </a:r>
            <a:r>
              <a:rPr lang="en-US" sz="1600" dirty="0">
                <a:solidFill>
                  <a:schemeClr val="tx1"/>
                </a:solidFill>
                <a:latin typeface="+mn-lt"/>
              </a:rPr>
              <a:t> e </a:t>
            </a:r>
            <a:r>
              <a:rPr lang="en-US" sz="1600" dirty="0" err="1">
                <a:solidFill>
                  <a:schemeClr val="tx1"/>
                </a:solidFill>
                <a:latin typeface="+mn-lt"/>
              </a:rPr>
              <a:t>controllo</a:t>
            </a:r>
            <a:r>
              <a:rPr lang="en-US" sz="1600" dirty="0">
                <a:solidFill>
                  <a:schemeClr val="tx1"/>
                </a:solidFill>
                <a:latin typeface="+mn-lt"/>
              </a:rPr>
              <a:t> </a:t>
            </a:r>
            <a:r>
              <a:rPr lang="en-US" sz="1600" dirty="0" err="1">
                <a:solidFill>
                  <a:schemeClr val="tx1"/>
                </a:solidFill>
                <a:latin typeface="+mn-lt"/>
              </a:rPr>
              <a:t>degli</a:t>
            </a:r>
            <a:r>
              <a:rPr lang="en-US" sz="1600" dirty="0">
                <a:solidFill>
                  <a:schemeClr val="tx1"/>
                </a:solidFill>
                <a:latin typeface="+mn-lt"/>
              </a:rPr>
              <a:t> </a:t>
            </a:r>
            <a:r>
              <a:rPr lang="en-US" sz="1600" dirty="0" err="1">
                <a:solidFill>
                  <a:schemeClr val="tx1"/>
                </a:solidFill>
                <a:latin typeface="+mn-lt"/>
              </a:rPr>
              <a:t>organi</a:t>
            </a:r>
            <a:r>
              <a:rPr lang="en-US" sz="1600" dirty="0">
                <a:solidFill>
                  <a:schemeClr val="tx1"/>
                </a:solidFill>
                <a:latin typeface="+mn-lt"/>
              </a:rPr>
              <a:t> di </a:t>
            </a:r>
            <a:r>
              <a:rPr lang="en-US" sz="1600" dirty="0" err="1">
                <a:solidFill>
                  <a:schemeClr val="tx1"/>
                </a:solidFill>
                <a:latin typeface="+mn-lt"/>
              </a:rPr>
              <a:t>scarico</a:t>
            </a:r>
            <a:r>
              <a:rPr lang="en-US" sz="1600" dirty="0">
                <a:solidFill>
                  <a:schemeClr val="tx1"/>
                </a:solidFill>
                <a:latin typeface="+mn-lt"/>
              </a:rPr>
              <a:t>, con </a:t>
            </a:r>
            <a:r>
              <a:rPr lang="en-US" sz="1600" dirty="0" err="1">
                <a:solidFill>
                  <a:schemeClr val="tx1"/>
                </a:solidFill>
                <a:latin typeface="+mn-lt"/>
              </a:rPr>
              <a:t>ridondanze</a:t>
            </a:r>
            <a:r>
              <a:rPr lang="en-US" sz="1600" dirty="0">
                <a:solidFill>
                  <a:schemeClr val="tx1"/>
                </a:solidFill>
                <a:latin typeface="+mn-lt"/>
              </a:rPr>
              <a:t> di </a:t>
            </a:r>
            <a:r>
              <a:rPr lang="en-US" sz="1600" dirty="0" err="1">
                <a:solidFill>
                  <a:schemeClr val="tx1"/>
                </a:solidFill>
                <a:latin typeface="+mn-lt"/>
              </a:rPr>
              <a:t>sistema</a:t>
            </a:r>
            <a:r>
              <a:rPr lang="en-US" sz="1600" dirty="0">
                <a:solidFill>
                  <a:schemeClr val="tx1"/>
                </a:solidFill>
                <a:latin typeface="+mn-lt"/>
              </a:rPr>
              <a:t>.</a:t>
            </a:r>
            <a:endParaRPr lang="it-IT" sz="1600" dirty="0">
              <a:solidFill>
                <a:schemeClr val="tx1"/>
              </a:solidFill>
              <a:latin typeface="+mn-lt"/>
            </a:endParaRPr>
          </a:p>
          <a:p>
            <a:pPr algn="just"/>
            <a:r>
              <a:rPr lang="en-US" sz="1600" dirty="0">
                <a:solidFill>
                  <a:schemeClr val="tx1"/>
                </a:solidFill>
                <a:latin typeface="+mn-lt"/>
              </a:rPr>
              <a:t> </a:t>
            </a:r>
            <a:endParaRPr lang="it-IT" sz="1600" dirty="0">
              <a:solidFill>
                <a:schemeClr val="tx1"/>
              </a:solidFill>
              <a:latin typeface="+mn-lt"/>
            </a:endParaRPr>
          </a:p>
          <a:p>
            <a:pPr algn="just"/>
            <a:r>
              <a:rPr lang="en-US" sz="1600" dirty="0" smtClean="0">
                <a:solidFill>
                  <a:schemeClr val="tx1"/>
                </a:solidFill>
                <a:latin typeface="+mn-lt"/>
              </a:rPr>
              <a:t>La </a:t>
            </a:r>
            <a:r>
              <a:rPr lang="en-US" sz="1600" dirty="0" err="1">
                <a:solidFill>
                  <a:schemeClr val="tx1"/>
                </a:solidFill>
                <a:latin typeface="+mn-lt"/>
              </a:rPr>
              <a:t>circolare</a:t>
            </a:r>
            <a:r>
              <a:rPr lang="en-US" sz="1600" dirty="0">
                <a:solidFill>
                  <a:schemeClr val="tx1"/>
                </a:solidFill>
                <a:latin typeface="+mn-lt"/>
              </a:rPr>
              <a:t> </a:t>
            </a:r>
            <a:r>
              <a:rPr lang="en-US" sz="1600" b="1" dirty="0">
                <a:solidFill>
                  <a:srgbClr val="FF0000"/>
                </a:solidFill>
                <a:latin typeface="+mn-lt"/>
              </a:rPr>
              <a:t>PCM 13.12.95 - DSTN/2/22806 </a:t>
            </a:r>
            <a:r>
              <a:rPr lang="en-US" sz="1600" dirty="0">
                <a:solidFill>
                  <a:schemeClr val="tx1"/>
                </a:solidFill>
                <a:latin typeface="+mn-lt"/>
              </a:rPr>
              <a:t>dispone </a:t>
            </a:r>
            <a:r>
              <a:rPr lang="en-US" sz="1600" dirty="0" err="1">
                <a:solidFill>
                  <a:schemeClr val="tx1"/>
                </a:solidFill>
                <a:latin typeface="+mn-lt"/>
              </a:rPr>
              <a:t>inoltre</a:t>
            </a:r>
            <a:r>
              <a:rPr lang="en-US" sz="1600" dirty="0">
                <a:solidFill>
                  <a:schemeClr val="tx1"/>
                </a:solidFill>
                <a:latin typeface="+mn-lt"/>
              </a:rPr>
              <a:t> </a:t>
            </a:r>
            <a:r>
              <a:rPr lang="en-US" sz="1600" dirty="0" err="1">
                <a:solidFill>
                  <a:schemeClr val="tx1"/>
                </a:solidFill>
                <a:latin typeface="+mn-lt"/>
              </a:rPr>
              <a:t>che</a:t>
            </a:r>
            <a:r>
              <a:rPr lang="en-US" sz="1600" dirty="0">
                <a:solidFill>
                  <a:schemeClr val="tx1"/>
                </a:solidFill>
                <a:latin typeface="+mn-lt"/>
              </a:rPr>
              <a:t> </a:t>
            </a:r>
            <a:r>
              <a:rPr lang="en-US" sz="1600" dirty="0" err="1">
                <a:solidFill>
                  <a:schemeClr val="tx1"/>
                </a:solidFill>
                <a:latin typeface="+mn-lt"/>
              </a:rPr>
              <a:t>va</a:t>
            </a:r>
            <a:r>
              <a:rPr lang="en-US" sz="1600" dirty="0">
                <a:solidFill>
                  <a:schemeClr val="tx1"/>
                </a:solidFill>
                <a:latin typeface="+mn-lt"/>
              </a:rPr>
              <a:t> </a:t>
            </a:r>
            <a:r>
              <a:rPr lang="en-US" sz="1600" dirty="0" err="1">
                <a:solidFill>
                  <a:schemeClr val="tx1"/>
                </a:solidFill>
                <a:latin typeface="+mn-lt"/>
              </a:rPr>
              <a:t>valutata</a:t>
            </a:r>
            <a:r>
              <a:rPr lang="en-US" sz="1600" dirty="0">
                <a:solidFill>
                  <a:schemeClr val="tx1"/>
                </a:solidFill>
                <a:latin typeface="+mn-lt"/>
              </a:rPr>
              <a:t> la </a:t>
            </a:r>
            <a:r>
              <a:rPr lang="en-US" sz="1600" dirty="0" err="1">
                <a:solidFill>
                  <a:schemeClr val="tx1"/>
                </a:solidFill>
                <a:latin typeface="+mn-lt"/>
              </a:rPr>
              <a:t>massima</a:t>
            </a:r>
            <a:r>
              <a:rPr lang="en-US" sz="1600" dirty="0">
                <a:solidFill>
                  <a:schemeClr val="tx1"/>
                </a:solidFill>
                <a:latin typeface="+mn-lt"/>
              </a:rPr>
              <a:t> </a:t>
            </a:r>
            <a:r>
              <a:rPr lang="en-US" sz="1600" dirty="0" err="1">
                <a:solidFill>
                  <a:schemeClr val="tx1"/>
                </a:solidFill>
                <a:latin typeface="+mn-lt"/>
              </a:rPr>
              <a:t>portata</a:t>
            </a:r>
            <a:r>
              <a:rPr lang="en-US" sz="1600" dirty="0">
                <a:solidFill>
                  <a:schemeClr val="tx1"/>
                </a:solidFill>
                <a:latin typeface="+mn-lt"/>
              </a:rPr>
              <a:t> di </a:t>
            </a:r>
            <a:r>
              <a:rPr lang="en-US" sz="1600" dirty="0" err="1">
                <a:solidFill>
                  <a:schemeClr val="tx1"/>
                </a:solidFill>
                <a:latin typeface="+mn-lt"/>
              </a:rPr>
              <a:t>piena</a:t>
            </a:r>
            <a:r>
              <a:rPr lang="en-US" sz="1600" dirty="0">
                <a:solidFill>
                  <a:schemeClr val="tx1"/>
                </a:solidFill>
                <a:latin typeface="+mn-lt"/>
              </a:rPr>
              <a:t> </a:t>
            </a:r>
            <a:r>
              <a:rPr lang="en-US" sz="1600" dirty="0" err="1">
                <a:solidFill>
                  <a:schemeClr val="tx1"/>
                </a:solidFill>
                <a:latin typeface="+mn-lt"/>
              </a:rPr>
              <a:t>transitabile</a:t>
            </a:r>
            <a:r>
              <a:rPr lang="en-US" sz="1600" dirty="0">
                <a:solidFill>
                  <a:schemeClr val="tx1"/>
                </a:solidFill>
                <a:latin typeface="+mn-lt"/>
              </a:rPr>
              <a:t> in </a:t>
            </a:r>
            <a:r>
              <a:rPr lang="en-US" sz="1600" dirty="0" err="1">
                <a:solidFill>
                  <a:schemeClr val="tx1"/>
                </a:solidFill>
                <a:latin typeface="+mn-lt"/>
              </a:rPr>
              <a:t>alveo</a:t>
            </a:r>
            <a:r>
              <a:rPr lang="en-US" sz="1600" dirty="0">
                <a:solidFill>
                  <a:schemeClr val="tx1"/>
                </a:solidFill>
                <a:latin typeface="+mn-lt"/>
              </a:rPr>
              <a:t>, a </a:t>
            </a:r>
            <a:r>
              <a:rPr lang="en-US" sz="1600" dirty="0" err="1">
                <a:solidFill>
                  <a:schemeClr val="tx1"/>
                </a:solidFill>
                <a:latin typeface="+mn-lt"/>
              </a:rPr>
              <a:t>valle</a:t>
            </a:r>
            <a:r>
              <a:rPr lang="en-US" sz="1600" dirty="0">
                <a:solidFill>
                  <a:schemeClr val="tx1"/>
                </a:solidFill>
                <a:latin typeface="+mn-lt"/>
              </a:rPr>
              <a:t> </a:t>
            </a:r>
            <a:r>
              <a:rPr lang="en-US" sz="1600" dirty="0" err="1">
                <a:solidFill>
                  <a:schemeClr val="tx1"/>
                </a:solidFill>
                <a:latin typeface="+mn-lt"/>
              </a:rPr>
              <a:t>diga</a:t>
            </a:r>
            <a:r>
              <a:rPr lang="en-US" sz="1600" dirty="0">
                <a:solidFill>
                  <a:schemeClr val="tx1"/>
                </a:solidFill>
                <a:latin typeface="+mn-lt"/>
              </a:rPr>
              <a:t>, </a:t>
            </a:r>
            <a:r>
              <a:rPr lang="en-US" sz="1600" dirty="0" err="1">
                <a:solidFill>
                  <a:schemeClr val="tx1"/>
                </a:solidFill>
                <a:latin typeface="+mn-lt"/>
              </a:rPr>
              <a:t>contenuta</a:t>
            </a:r>
            <a:r>
              <a:rPr lang="en-US" sz="1600" dirty="0">
                <a:solidFill>
                  <a:schemeClr val="tx1"/>
                </a:solidFill>
                <a:latin typeface="+mn-lt"/>
              </a:rPr>
              <a:t> </a:t>
            </a:r>
            <a:r>
              <a:rPr lang="en-US" sz="1600" dirty="0" err="1">
                <a:solidFill>
                  <a:schemeClr val="tx1"/>
                </a:solidFill>
                <a:latin typeface="+mn-lt"/>
              </a:rPr>
              <a:t>nella</a:t>
            </a:r>
            <a:r>
              <a:rPr lang="en-US" sz="1600" dirty="0">
                <a:solidFill>
                  <a:schemeClr val="tx1"/>
                </a:solidFill>
                <a:latin typeface="+mn-lt"/>
              </a:rPr>
              <a:t> fascia di </a:t>
            </a:r>
            <a:r>
              <a:rPr lang="en-US" sz="1600" dirty="0" err="1">
                <a:solidFill>
                  <a:schemeClr val="tx1"/>
                </a:solidFill>
                <a:latin typeface="+mn-lt"/>
              </a:rPr>
              <a:t>pertinenza</a:t>
            </a:r>
            <a:r>
              <a:rPr lang="en-US" sz="1600" dirty="0">
                <a:solidFill>
                  <a:schemeClr val="tx1"/>
                </a:solidFill>
                <a:latin typeface="+mn-lt"/>
              </a:rPr>
              <a:t> </a:t>
            </a:r>
            <a:r>
              <a:rPr lang="en-US" sz="1600" dirty="0" err="1">
                <a:solidFill>
                  <a:schemeClr val="tx1"/>
                </a:solidFill>
                <a:latin typeface="+mn-lt"/>
              </a:rPr>
              <a:t>fluviale</a:t>
            </a:r>
            <a:r>
              <a:rPr lang="en-US" sz="1600" dirty="0">
                <a:solidFill>
                  <a:schemeClr val="tx1"/>
                </a:solidFill>
                <a:latin typeface="+mn-lt"/>
              </a:rPr>
              <a:t>; tale </a:t>
            </a:r>
            <a:r>
              <a:rPr lang="en-US" sz="1600" dirty="0" err="1">
                <a:solidFill>
                  <a:schemeClr val="tx1"/>
                </a:solidFill>
                <a:latin typeface="+mn-lt"/>
              </a:rPr>
              <a:t>valore</a:t>
            </a:r>
            <a:r>
              <a:rPr lang="en-US" sz="1600" dirty="0">
                <a:solidFill>
                  <a:schemeClr val="tx1"/>
                </a:solidFill>
                <a:latin typeface="+mn-lt"/>
              </a:rPr>
              <a:t> di </a:t>
            </a:r>
            <a:r>
              <a:rPr lang="en-US" sz="1600" dirty="0" err="1">
                <a:solidFill>
                  <a:schemeClr val="tx1"/>
                </a:solidFill>
                <a:latin typeface="+mn-lt"/>
              </a:rPr>
              <a:t>portata</a:t>
            </a:r>
            <a:r>
              <a:rPr lang="en-US" sz="1600" dirty="0">
                <a:solidFill>
                  <a:schemeClr val="tx1"/>
                </a:solidFill>
                <a:latin typeface="+mn-lt"/>
              </a:rPr>
              <a:t> non </a:t>
            </a:r>
            <a:r>
              <a:rPr lang="en-US" sz="1600" dirty="0" err="1">
                <a:solidFill>
                  <a:schemeClr val="tx1"/>
                </a:solidFill>
                <a:latin typeface="+mn-lt"/>
              </a:rPr>
              <a:t>può</a:t>
            </a:r>
            <a:r>
              <a:rPr lang="en-US" sz="1600" dirty="0">
                <a:solidFill>
                  <a:schemeClr val="tx1"/>
                </a:solidFill>
                <a:latin typeface="+mn-lt"/>
              </a:rPr>
              <a:t> </a:t>
            </a:r>
            <a:r>
              <a:rPr lang="en-US" sz="1600" dirty="0" err="1">
                <a:solidFill>
                  <a:schemeClr val="tx1"/>
                </a:solidFill>
                <a:latin typeface="+mn-lt"/>
              </a:rPr>
              <a:t>essere</a:t>
            </a:r>
            <a:r>
              <a:rPr lang="en-US" sz="1600" dirty="0">
                <a:solidFill>
                  <a:schemeClr val="tx1"/>
                </a:solidFill>
                <a:latin typeface="+mn-lt"/>
              </a:rPr>
              <a:t> </a:t>
            </a:r>
            <a:r>
              <a:rPr lang="en-US" sz="1600" dirty="0" err="1">
                <a:solidFill>
                  <a:schemeClr val="tx1"/>
                </a:solidFill>
                <a:latin typeface="+mn-lt"/>
              </a:rPr>
              <a:t>superato</a:t>
            </a:r>
            <a:r>
              <a:rPr lang="en-US" sz="1600" dirty="0">
                <a:solidFill>
                  <a:schemeClr val="tx1"/>
                </a:solidFill>
                <a:latin typeface="+mn-lt"/>
              </a:rPr>
              <a:t> </a:t>
            </a:r>
            <a:r>
              <a:rPr lang="en-US" sz="1600" dirty="0" err="1">
                <a:solidFill>
                  <a:schemeClr val="tx1"/>
                </a:solidFill>
                <a:latin typeface="+mn-lt"/>
              </a:rPr>
              <a:t>nel</a:t>
            </a:r>
            <a:r>
              <a:rPr lang="en-US" sz="1600" dirty="0">
                <a:solidFill>
                  <a:schemeClr val="tx1"/>
                </a:solidFill>
                <a:latin typeface="+mn-lt"/>
              </a:rPr>
              <a:t> </a:t>
            </a:r>
            <a:r>
              <a:rPr lang="en-US" sz="1600" dirty="0" err="1">
                <a:solidFill>
                  <a:schemeClr val="tx1"/>
                </a:solidFill>
                <a:latin typeface="+mn-lt"/>
              </a:rPr>
              <a:t>corso</a:t>
            </a:r>
            <a:r>
              <a:rPr lang="en-US" sz="1600" dirty="0">
                <a:solidFill>
                  <a:schemeClr val="tx1"/>
                </a:solidFill>
                <a:latin typeface="+mn-lt"/>
              </a:rPr>
              <a:t> </a:t>
            </a:r>
            <a:r>
              <a:rPr lang="en-US" sz="1600" dirty="0" err="1">
                <a:solidFill>
                  <a:schemeClr val="tx1"/>
                </a:solidFill>
                <a:latin typeface="+mn-lt"/>
              </a:rPr>
              <a:t>delle</a:t>
            </a:r>
            <a:r>
              <a:rPr lang="en-US" sz="1600" dirty="0">
                <a:solidFill>
                  <a:schemeClr val="tx1"/>
                </a:solidFill>
                <a:latin typeface="+mn-lt"/>
              </a:rPr>
              <a:t> </a:t>
            </a:r>
            <a:r>
              <a:rPr lang="en-US" sz="1600" dirty="0" err="1">
                <a:solidFill>
                  <a:schemeClr val="tx1"/>
                </a:solidFill>
                <a:latin typeface="+mn-lt"/>
              </a:rPr>
              <a:t>manovre</a:t>
            </a:r>
            <a:r>
              <a:rPr lang="en-US" sz="1600" dirty="0">
                <a:solidFill>
                  <a:schemeClr val="tx1"/>
                </a:solidFill>
                <a:latin typeface="+mn-lt"/>
              </a:rPr>
              <a:t> </a:t>
            </a:r>
            <a:r>
              <a:rPr lang="en-US" sz="1600" dirty="0" err="1">
                <a:solidFill>
                  <a:schemeClr val="tx1"/>
                </a:solidFill>
                <a:latin typeface="+mn-lt"/>
              </a:rPr>
              <a:t>ordinarie</a:t>
            </a:r>
            <a:r>
              <a:rPr lang="en-US" sz="1600" dirty="0">
                <a:solidFill>
                  <a:schemeClr val="tx1"/>
                </a:solidFill>
                <a:latin typeface="+mn-lt"/>
              </a:rPr>
              <a:t> </a:t>
            </a:r>
            <a:r>
              <a:rPr lang="en-US" sz="1600" dirty="0" err="1">
                <a:solidFill>
                  <a:schemeClr val="tx1"/>
                </a:solidFill>
                <a:latin typeface="+mn-lt"/>
              </a:rPr>
              <a:t>degli</a:t>
            </a:r>
            <a:r>
              <a:rPr lang="en-US" sz="1600" dirty="0">
                <a:solidFill>
                  <a:schemeClr val="tx1"/>
                </a:solidFill>
                <a:latin typeface="+mn-lt"/>
              </a:rPr>
              <a:t> </a:t>
            </a:r>
            <a:r>
              <a:rPr lang="en-US" sz="1600" dirty="0" err="1">
                <a:solidFill>
                  <a:schemeClr val="tx1"/>
                </a:solidFill>
                <a:latin typeface="+mn-lt"/>
              </a:rPr>
              <a:t>scarichi</a:t>
            </a:r>
            <a:r>
              <a:rPr lang="en-US" sz="1600" dirty="0">
                <a:solidFill>
                  <a:schemeClr val="tx1"/>
                </a:solidFill>
                <a:latin typeface="+mn-lt"/>
              </a:rPr>
              <a:t>.</a:t>
            </a:r>
            <a:endParaRPr lang="it-IT" sz="1600" dirty="0">
              <a:latin typeface="+mn-lt"/>
            </a:endParaRPr>
          </a:p>
        </p:txBody>
      </p:sp>
      <p:sp>
        <p:nvSpPr>
          <p:cNvPr id="5" name="Rettangolo 4"/>
          <p:cNvSpPr/>
          <p:nvPr/>
        </p:nvSpPr>
        <p:spPr>
          <a:xfrm>
            <a:off x="719832" y="3477056"/>
            <a:ext cx="2922467" cy="292709"/>
          </a:xfrm>
          <a:prstGeom prst="rect">
            <a:avLst/>
          </a:prstGeom>
        </p:spPr>
        <p:txBody>
          <a:bodyPr wrap="none">
            <a:spAutoFit/>
          </a:bodyPr>
          <a:lstStyle/>
          <a:p>
            <a:r>
              <a:rPr lang="en-US" sz="1400" b="1" dirty="0" err="1">
                <a:solidFill>
                  <a:srgbClr val="FF0000"/>
                </a:solidFill>
                <a:latin typeface="+mn-lt"/>
              </a:rPr>
              <a:t>parere</a:t>
            </a:r>
            <a:r>
              <a:rPr lang="en-US" sz="1400" b="1" dirty="0">
                <a:solidFill>
                  <a:srgbClr val="FF0000"/>
                </a:solidFill>
                <a:latin typeface="+mn-lt"/>
              </a:rPr>
              <a:t> del </a:t>
            </a:r>
            <a:r>
              <a:rPr lang="en-US" sz="1400" b="1" dirty="0" err="1">
                <a:solidFill>
                  <a:srgbClr val="FF0000"/>
                </a:solidFill>
                <a:latin typeface="+mn-lt"/>
              </a:rPr>
              <a:t>Consiglio</a:t>
            </a:r>
            <a:r>
              <a:rPr lang="en-US" sz="1400" b="1" dirty="0">
                <a:solidFill>
                  <a:srgbClr val="FF0000"/>
                </a:solidFill>
                <a:latin typeface="+mn-lt"/>
              </a:rPr>
              <a:t> </a:t>
            </a:r>
            <a:r>
              <a:rPr lang="en-US" sz="1400" b="1" dirty="0" err="1">
                <a:solidFill>
                  <a:srgbClr val="FF0000"/>
                </a:solidFill>
                <a:latin typeface="+mn-lt"/>
              </a:rPr>
              <a:t>Superiore</a:t>
            </a:r>
            <a:r>
              <a:rPr lang="en-US" sz="1400" b="1" dirty="0">
                <a:solidFill>
                  <a:srgbClr val="FF0000"/>
                </a:solidFill>
                <a:latin typeface="+mn-lt"/>
              </a:rPr>
              <a:t> LL.PP. </a:t>
            </a:r>
            <a:endParaRPr lang="it-IT" sz="1400" dirty="0">
              <a:solidFill>
                <a:srgbClr val="FF0000"/>
              </a:solidFill>
              <a:latin typeface="+mn-lt"/>
            </a:endParaRPr>
          </a:p>
        </p:txBody>
      </p:sp>
      <p:sp>
        <p:nvSpPr>
          <p:cNvPr id="10"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3049024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82" y="215241"/>
            <a:ext cx="2415150" cy="6229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
        <p:nvSpPr>
          <p:cNvPr id="8" name="CasellaDiTesto 7"/>
          <p:cNvSpPr txBox="1"/>
          <p:nvPr/>
        </p:nvSpPr>
        <p:spPr>
          <a:xfrm>
            <a:off x="3168104" y="183987"/>
            <a:ext cx="6120680" cy="951030"/>
          </a:xfrm>
          <a:prstGeom prst="rect">
            <a:avLst/>
          </a:prstGeom>
          <a:noFill/>
        </p:spPr>
        <p:txBody>
          <a:bodyPr wrap="square" rtlCol="0">
            <a:spAutoFit/>
          </a:bodyPr>
          <a:lstStyle/>
          <a:p>
            <a:pPr algn="just"/>
            <a:r>
              <a:rPr lang="it-IT" sz="2000" b="1" dirty="0" smtClean="0">
                <a:solidFill>
                  <a:srgbClr val="003366"/>
                </a:solidFill>
                <a:latin typeface="+mj-lt"/>
              </a:rPr>
              <a:t>GLI STUDI RELATIVI ALLE ONDE DI PIENA ARTIFICIALI CONSEGUENTI A MANOVRE DEGLI ORGANI DI SCARICO O AD IPOTETICO COLLASSO DELLE DIGHE </a:t>
            </a:r>
            <a:endParaRPr lang="it-IT" sz="2000" b="1" dirty="0">
              <a:solidFill>
                <a:srgbClr val="003366"/>
              </a:solidFill>
              <a:latin typeface="+mj-lt"/>
            </a:endParaRPr>
          </a:p>
        </p:txBody>
      </p:sp>
      <p:sp>
        <p:nvSpPr>
          <p:cNvPr id="10" name="CasellaDiTesto 9"/>
          <p:cNvSpPr txBox="1"/>
          <p:nvPr/>
        </p:nvSpPr>
        <p:spPr>
          <a:xfrm>
            <a:off x="502282" y="1331565"/>
            <a:ext cx="8786502" cy="5502660"/>
          </a:xfrm>
          <a:prstGeom prst="rect">
            <a:avLst/>
          </a:prstGeom>
          <a:noFill/>
        </p:spPr>
        <p:txBody>
          <a:bodyPr wrap="square" rtlCol="0">
            <a:spAutoFit/>
          </a:bodyPr>
          <a:lstStyle/>
          <a:p>
            <a:pPr algn="just"/>
            <a:r>
              <a:rPr lang="it-IT" dirty="0" smtClean="0">
                <a:solidFill>
                  <a:schemeClr val="tx1"/>
                </a:solidFill>
                <a:latin typeface="+mn-lt"/>
              </a:rPr>
              <a:t>Lo studio </a:t>
            </a:r>
            <a:r>
              <a:rPr lang="it-IT" dirty="0">
                <a:solidFill>
                  <a:schemeClr val="tx1"/>
                </a:solidFill>
                <a:latin typeface="+mn-lt"/>
              </a:rPr>
              <a:t>ha </a:t>
            </a:r>
            <a:r>
              <a:rPr lang="it-IT" dirty="0" smtClean="0">
                <a:solidFill>
                  <a:schemeClr val="tx1"/>
                </a:solidFill>
                <a:latin typeface="+mn-lt"/>
              </a:rPr>
              <a:t>affrontato diversi scenari:</a:t>
            </a:r>
          </a:p>
          <a:p>
            <a:pPr marL="714375" indent="-447675" algn="just">
              <a:buClr>
                <a:srgbClr val="C00000"/>
              </a:buClr>
              <a:buFont typeface="+mj-lt"/>
              <a:buAutoNum type="arabicPeriod"/>
            </a:pPr>
            <a:r>
              <a:rPr lang="it-IT" dirty="0" smtClean="0">
                <a:solidFill>
                  <a:schemeClr val="tx1"/>
                </a:solidFill>
                <a:latin typeface="+mn-lt"/>
              </a:rPr>
              <a:t>gli </a:t>
            </a:r>
            <a:r>
              <a:rPr lang="it-IT" dirty="0">
                <a:solidFill>
                  <a:schemeClr val="tx1"/>
                </a:solidFill>
                <a:latin typeface="+mn-lt"/>
              </a:rPr>
              <a:t>scenari di invaso della cassa in occasione di una </a:t>
            </a:r>
            <a:r>
              <a:rPr lang="it-IT" b="1" dirty="0">
                <a:solidFill>
                  <a:srgbClr val="C00000"/>
                </a:solidFill>
                <a:effectLst>
                  <a:outerShdw blurRad="38100" dist="38100" dir="2700000" algn="tl">
                    <a:srgbClr val="000000">
                      <a:alpha val="43137"/>
                    </a:srgbClr>
                  </a:outerShdw>
                </a:effectLst>
                <a:latin typeface="+mn-lt"/>
              </a:rPr>
              <a:t>piena millenaria </a:t>
            </a:r>
            <a:r>
              <a:rPr lang="it-IT" dirty="0">
                <a:solidFill>
                  <a:schemeClr val="tx1"/>
                </a:solidFill>
                <a:latin typeface="+mn-lt"/>
              </a:rPr>
              <a:t>(1a) e </a:t>
            </a:r>
            <a:r>
              <a:rPr lang="it-IT" b="1" dirty="0" err="1">
                <a:solidFill>
                  <a:srgbClr val="C00000"/>
                </a:solidFill>
                <a:effectLst>
                  <a:outerShdw blurRad="38100" dist="38100" dir="2700000" algn="tl">
                    <a:srgbClr val="000000">
                      <a:alpha val="43137"/>
                    </a:srgbClr>
                  </a:outerShdw>
                </a:effectLst>
                <a:latin typeface="+mn-lt"/>
              </a:rPr>
              <a:t>trimillenaria</a:t>
            </a:r>
            <a:r>
              <a:rPr lang="it-IT" dirty="0">
                <a:solidFill>
                  <a:schemeClr val="tx1"/>
                </a:solidFill>
                <a:latin typeface="+mn-lt"/>
              </a:rPr>
              <a:t> (1b</a:t>
            </a:r>
            <a:r>
              <a:rPr lang="it-IT" dirty="0" smtClean="0">
                <a:solidFill>
                  <a:schemeClr val="tx1"/>
                </a:solidFill>
                <a:latin typeface="+mn-lt"/>
              </a:rPr>
              <a:t>)</a:t>
            </a:r>
          </a:p>
          <a:p>
            <a:pPr marL="714375" indent="-447675" algn="just">
              <a:buClr>
                <a:srgbClr val="FF6600"/>
              </a:buClr>
              <a:buFont typeface="+mj-lt"/>
              <a:buAutoNum type="arabicPeriod"/>
            </a:pPr>
            <a:r>
              <a:rPr lang="it-IT" dirty="0" smtClean="0">
                <a:solidFill>
                  <a:schemeClr val="tx1"/>
                </a:solidFill>
                <a:latin typeface="+mn-lt"/>
              </a:rPr>
              <a:t>gli </a:t>
            </a:r>
            <a:r>
              <a:rPr lang="it-IT" dirty="0">
                <a:solidFill>
                  <a:schemeClr val="tx1"/>
                </a:solidFill>
                <a:latin typeface="+mn-lt"/>
              </a:rPr>
              <a:t>allagamenti conseguenti al collasso totale ed istantaneo del manufatto regolatore </a:t>
            </a:r>
            <a:r>
              <a:rPr lang="it-IT" b="1" dirty="0">
                <a:solidFill>
                  <a:srgbClr val="FF6600"/>
                </a:solidFill>
                <a:effectLst>
                  <a:outerShdw blurRad="38100" dist="38100" dir="2700000" algn="tl">
                    <a:srgbClr val="000000">
                      <a:alpha val="43137"/>
                    </a:srgbClr>
                  </a:outerShdw>
                </a:effectLst>
                <a:latin typeface="+mn-lt"/>
              </a:rPr>
              <a:t>(</a:t>
            </a:r>
            <a:r>
              <a:rPr lang="it-IT" b="1" i="1" dirty="0">
                <a:solidFill>
                  <a:srgbClr val="FF6600"/>
                </a:solidFill>
                <a:effectLst>
                  <a:outerShdw blurRad="38100" dist="38100" dir="2700000" algn="tl">
                    <a:srgbClr val="000000">
                      <a:alpha val="43137"/>
                    </a:srgbClr>
                  </a:outerShdw>
                </a:effectLst>
                <a:latin typeface="+mn-lt"/>
              </a:rPr>
              <a:t>dam-break</a:t>
            </a:r>
            <a:r>
              <a:rPr lang="it-IT" b="1" dirty="0" smtClean="0">
                <a:solidFill>
                  <a:srgbClr val="FF6600"/>
                </a:solidFill>
                <a:effectLst>
                  <a:outerShdw blurRad="38100" dist="38100" dir="2700000" algn="tl">
                    <a:srgbClr val="000000">
                      <a:alpha val="43137"/>
                    </a:srgbClr>
                  </a:outerShdw>
                </a:effectLst>
                <a:latin typeface="+mn-lt"/>
              </a:rPr>
              <a:t>)</a:t>
            </a:r>
            <a:endParaRPr lang="it-IT" b="1" i="1" dirty="0">
              <a:solidFill>
                <a:srgbClr val="FF6600"/>
              </a:solidFill>
              <a:effectLst>
                <a:outerShdw blurRad="38100" dist="38100" dir="2700000" algn="tl">
                  <a:srgbClr val="000000">
                    <a:alpha val="43137"/>
                  </a:srgbClr>
                </a:outerShdw>
              </a:effectLst>
              <a:latin typeface="+mn-lt"/>
            </a:endParaRPr>
          </a:p>
          <a:p>
            <a:pPr marL="714375" indent="-447675" algn="just">
              <a:buClr>
                <a:srgbClr val="0000FF"/>
              </a:buClr>
              <a:buFont typeface="+mj-lt"/>
              <a:buAutoNum type="arabicPeriod"/>
            </a:pPr>
            <a:r>
              <a:rPr lang="it-IT" dirty="0" smtClean="0">
                <a:solidFill>
                  <a:schemeClr val="tx1"/>
                </a:solidFill>
                <a:latin typeface="+mn-lt"/>
              </a:rPr>
              <a:t>gli </a:t>
            </a:r>
            <a:r>
              <a:rPr lang="it-IT" dirty="0">
                <a:solidFill>
                  <a:schemeClr val="tx1"/>
                </a:solidFill>
                <a:latin typeface="+mn-lt"/>
              </a:rPr>
              <a:t>allagamenti conseguenti all’apertura di una breccia nell’argine </a:t>
            </a:r>
            <a:r>
              <a:rPr lang="it-IT" b="1" i="1" dirty="0" smtClean="0">
                <a:solidFill>
                  <a:srgbClr val="0000FF"/>
                </a:solidFill>
                <a:effectLst>
                  <a:outerShdw blurRad="38100" dist="38100" dir="2700000" algn="tl">
                    <a:srgbClr val="000000">
                      <a:alpha val="43137"/>
                    </a:srgbClr>
                  </a:outerShdw>
                </a:effectLst>
                <a:latin typeface="+mn-lt"/>
              </a:rPr>
              <a:t>(dam-</a:t>
            </a:r>
            <a:r>
              <a:rPr lang="it-IT" b="1" i="1" dirty="0" err="1" smtClean="0">
                <a:solidFill>
                  <a:srgbClr val="0000FF"/>
                </a:solidFill>
                <a:effectLst>
                  <a:outerShdw blurRad="38100" dist="38100" dir="2700000" algn="tl">
                    <a:srgbClr val="000000">
                      <a:alpha val="43137"/>
                    </a:srgbClr>
                  </a:outerShdw>
                </a:effectLst>
                <a:latin typeface="+mn-lt"/>
              </a:rPr>
              <a:t>breach</a:t>
            </a:r>
            <a:r>
              <a:rPr lang="it-IT" b="1" i="1" dirty="0" smtClean="0">
                <a:solidFill>
                  <a:srgbClr val="0000FF"/>
                </a:solidFill>
                <a:effectLst>
                  <a:outerShdw blurRad="38100" dist="38100" dir="2700000" algn="tl">
                    <a:srgbClr val="000000">
                      <a:alpha val="43137"/>
                    </a:srgbClr>
                  </a:outerShdw>
                </a:effectLst>
                <a:latin typeface="+mn-lt"/>
              </a:rPr>
              <a:t>)</a:t>
            </a:r>
            <a:r>
              <a:rPr lang="it-IT" i="1" dirty="0" smtClean="0">
                <a:solidFill>
                  <a:schemeClr val="tx1"/>
                </a:solidFill>
                <a:latin typeface="+mn-lt"/>
              </a:rPr>
              <a:t> </a:t>
            </a:r>
            <a:r>
              <a:rPr lang="it-IT" dirty="0" smtClean="0">
                <a:solidFill>
                  <a:schemeClr val="tx1"/>
                </a:solidFill>
                <a:latin typeface="+mn-lt"/>
              </a:rPr>
              <a:t>in </a:t>
            </a:r>
            <a:r>
              <a:rPr lang="it-IT" dirty="0">
                <a:solidFill>
                  <a:schemeClr val="tx1"/>
                </a:solidFill>
                <a:latin typeface="+mn-lt"/>
              </a:rPr>
              <a:t>terra del comparto fuori linea della cassa (comparto 2</a:t>
            </a:r>
            <a:r>
              <a:rPr lang="it-IT" dirty="0" smtClean="0">
                <a:solidFill>
                  <a:schemeClr val="tx1"/>
                </a:solidFill>
                <a:latin typeface="+mn-lt"/>
              </a:rPr>
              <a:t>)</a:t>
            </a:r>
          </a:p>
          <a:p>
            <a:pPr marL="714375" indent="-447675" algn="just">
              <a:buClr>
                <a:srgbClr val="92D050"/>
              </a:buClr>
              <a:buFont typeface="+mj-lt"/>
              <a:buAutoNum type="arabicPeriod"/>
            </a:pPr>
            <a:r>
              <a:rPr lang="it-IT" dirty="0" smtClean="0">
                <a:solidFill>
                  <a:schemeClr val="tx1"/>
                </a:solidFill>
                <a:latin typeface="+mn-lt"/>
              </a:rPr>
              <a:t>la </a:t>
            </a:r>
            <a:r>
              <a:rPr lang="it-IT" dirty="0">
                <a:solidFill>
                  <a:schemeClr val="tx1"/>
                </a:solidFill>
                <a:latin typeface="+mn-lt"/>
              </a:rPr>
              <a:t>stima della portata effluente dagli </a:t>
            </a:r>
            <a:r>
              <a:rPr lang="it-IT" b="1" dirty="0">
                <a:solidFill>
                  <a:srgbClr val="92D050"/>
                </a:solidFill>
                <a:effectLst>
                  <a:outerShdw blurRad="38100" dist="38100" dir="2700000" algn="tl">
                    <a:srgbClr val="000000">
                      <a:alpha val="43137"/>
                    </a:srgbClr>
                  </a:outerShdw>
                </a:effectLst>
                <a:latin typeface="+mn-lt"/>
              </a:rPr>
              <a:t>organi di scarico</a:t>
            </a:r>
            <a:r>
              <a:rPr lang="it-IT" dirty="0">
                <a:solidFill>
                  <a:schemeClr val="tx1"/>
                </a:solidFill>
                <a:latin typeface="+mn-lt"/>
              </a:rPr>
              <a:t> e la conseguente propagazione della piena. </a:t>
            </a:r>
            <a:endParaRPr lang="it-IT" dirty="0" smtClean="0">
              <a:solidFill>
                <a:schemeClr val="tx1"/>
              </a:solidFill>
              <a:latin typeface="+mn-lt"/>
            </a:endParaRPr>
          </a:p>
          <a:p>
            <a:pPr algn="just"/>
            <a:endParaRPr lang="it-IT" b="1" dirty="0" smtClean="0">
              <a:solidFill>
                <a:schemeClr val="tx1"/>
              </a:solidFill>
              <a:latin typeface="+mn-lt"/>
            </a:endParaRPr>
          </a:p>
          <a:p>
            <a:pPr algn="just"/>
            <a:r>
              <a:rPr lang="it-IT" b="1" dirty="0" smtClean="0">
                <a:solidFill>
                  <a:schemeClr val="tx1"/>
                </a:solidFill>
                <a:latin typeface="+mn-lt"/>
              </a:rPr>
              <a:t>Il riferimento normativo è la Circ</a:t>
            </a:r>
            <a:r>
              <a:rPr lang="it-IT" b="1" dirty="0">
                <a:solidFill>
                  <a:schemeClr val="tx1"/>
                </a:solidFill>
                <a:latin typeface="+mn-lt"/>
              </a:rPr>
              <a:t>. PCM/DSTN/22806 del 1995 “disposizioni attuative e integrative in materia di dighe” </a:t>
            </a:r>
            <a:endParaRPr lang="it-IT" b="1" dirty="0" smtClean="0">
              <a:solidFill>
                <a:schemeClr val="tx1"/>
              </a:solidFill>
              <a:latin typeface="+mn-lt"/>
            </a:endParaRPr>
          </a:p>
          <a:p>
            <a:pPr algn="just"/>
            <a:endParaRPr lang="it-IT" dirty="0">
              <a:solidFill>
                <a:schemeClr val="tx1"/>
              </a:solidFill>
              <a:latin typeface="+mn-lt"/>
            </a:endParaRPr>
          </a:p>
          <a:p>
            <a:pPr algn="just"/>
            <a:r>
              <a:rPr lang="it-IT" dirty="0" smtClean="0">
                <a:solidFill>
                  <a:schemeClr val="tx1"/>
                </a:solidFill>
                <a:latin typeface="+mn-lt"/>
              </a:rPr>
              <a:t>L’obiettivo dello studio determinare</a:t>
            </a:r>
            <a:r>
              <a:rPr lang="it-IT" dirty="0">
                <a:solidFill>
                  <a:schemeClr val="tx1"/>
                </a:solidFill>
                <a:latin typeface="+mn-lt"/>
              </a:rPr>
              <a:t>, per ogni </a:t>
            </a:r>
            <a:r>
              <a:rPr lang="it-IT" dirty="0" smtClean="0">
                <a:solidFill>
                  <a:schemeClr val="tx1"/>
                </a:solidFill>
                <a:latin typeface="+mn-lt"/>
              </a:rPr>
              <a:t>simulazione:</a:t>
            </a:r>
          </a:p>
          <a:p>
            <a:pPr marL="714375" indent="-447675" algn="just">
              <a:buFont typeface="Wingdings" panose="05000000000000000000" pitchFamily="2" charset="2"/>
              <a:buChar char="§"/>
            </a:pPr>
            <a:r>
              <a:rPr lang="it-IT" dirty="0" smtClean="0">
                <a:solidFill>
                  <a:schemeClr val="tx1"/>
                </a:solidFill>
                <a:latin typeface="+mn-lt"/>
              </a:rPr>
              <a:t>le </a:t>
            </a:r>
            <a:r>
              <a:rPr lang="it-IT" dirty="0">
                <a:solidFill>
                  <a:schemeClr val="tx1"/>
                </a:solidFill>
                <a:latin typeface="+mn-lt"/>
              </a:rPr>
              <a:t>massime altezze </a:t>
            </a:r>
            <a:r>
              <a:rPr lang="it-IT" dirty="0" smtClean="0">
                <a:solidFill>
                  <a:schemeClr val="tx1"/>
                </a:solidFill>
                <a:latin typeface="+mn-lt"/>
              </a:rPr>
              <a:t>idriche;</a:t>
            </a:r>
          </a:p>
          <a:p>
            <a:pPr marL="714375" indent="-447675" algn="just">
              <a:buFont typeface="Wingdings" panose="05000000000000000000" pitchFamily="2" charset="2"/>
              <a:buChar char="§"/>
            </a:pPr>
            <a:r>
              <a:rPr lang="it-IT" dirty="0" smtClean="0">
                <a:solidFill>
                  <a:schemeClr val="tx1"/>
                </a:solidFill>
                <a:latin typeface="+mn-lt"/>
              </a:rPr>
              <a:t>le </a:t>
            </a:r>
            <a:r>
              <a:rPr lang="it-IT" dirty="0">
                <a:solidFill>
                  <a:schemeClr val="tx1"/>
                </a:solidFill>
                <a:latin typeface="+mn-lt"/>
              </a:rPr>
              <a:t>massime </a:t>
            </a:r>
            <a:r>
              <a:rPr lang="it-IT" dirty="0" smtClean="0">
                <a:solidFill>
                  <a:schemeClr val="tx1"/>
                </a:solidFill>
                <a:latin typeface="+mn-lt"/>
              </a:rPr>
              <a:t>profondità;</a:t>
            </a:r>
          </a:p>
          <a:p>
            <a:pPr marL="714375" indent="-447675" algn="just">
              <a:buFont typeface="Wingdings" panose="05000000000000000000" pitchFamily="2" charset="2"/>
              <a:buChar char="§"/>
            </a:pPr>
            <a:r>
              <a:rPr lang="it-IT" dirty="0" smtClean="0">
                <a:solidFill>
                  <a:schemeClr val="tx1"/>
                </a:solidFill>
                <a:latin typeface="+mn-lt"/>
              </a:rPr>
              <a:t>le </a:t>
            </a:r>
            <a:r>
              <a:rPr lang="it-IT" dirty="0">
                <a:solidFill>
                  <a:schemeClr val="tx1"/>
                </a:solidFill>
                <a:latin typeface="+mn-lt"/>
              </a:rPr>
              <a:t>massime </a:t>
            </a:r>
            <a:r>
              <a:rPr lang="it-IT" dirty="0" smtClean="0">
                <a:solidFill>
                  <a:schemeClr val="tx1"/>
                </a:solidFill>
                <a:latin typeface="+mn-lt"/>
              </a:rPr>
              <a:t>velocità;</a:t>
            </a:r>
          </a:p>
          <a:p>
            <a:pPr marL="714375" indent="-447675" algn="just">
              <a:buFont typeface="Wingdings" panose="05000000000000000000" pitchFamily="2" charset="2"/>
              <a:buChar char="§"/>
            </a:pPr>
            <a:r>
              <a:rPr lang="it-IT" dirty="0" smtClean="0">
                <a:solidFill>
                  <a:schemeClr val="tx1"/>
                </a:solidFill>
                <a:latin typeface="+mn-lt"/>
              </a:rPr>
              <a:t>le </a:t>
            </a:r>
            <a:r>
              <a:rPr lang="it-IT" dirty="0">
                <a:solidFill>
                  <a:schemeClr val="tx1"/>
                </a:solidFill>
                <a:latin typeface="+mn-lt"/>
              </a:rPr>
              <a:t>massime profondità </a:t>
            </a:r>
            <a:r>
              <a:rPr lang="it-IT" dirty="0" smtClean="0">
                <a:solidFill>
                  <a:schemeClr val="tx1"/>
                </a:solidFill>
                <a:latin typeface="+mn-lt"/>
              </a:rPr>
              <a:t>totali;</a:t>
            </a:r>
          </a:p>
          <a:p>
            <a:pPr marL="714375" indent="-447675" algn="just">
              <a:buFont typeface="Wingdings" panose="05000000000000000000" pitchFamily="2" charset="2"/>
              <a:buChar char="§"/>
            </a:pPr>
            <a:r>
              <a:rPr lang="it-IT" dirty="0" smtClean="0">
                <a:solidFill>
                  <a:schemeClr val="tx1"/>
                </a:solidFill>
                <a:latin typeface="+mn-lt"/>
              </a:rPr>
              <a:t>i </a:t>
            </a:r>
            <a:r>
              <a:rPr lang="it-IT" dirty="0">
                <a:solidFill>
                  <a:schemeClr val="tx1"/>
                </a:solidFill>
                <a:latin typeface="+mn-lt"/>
              </a:rPr>
              <a:t>tempi di arrivo del fronte </a:t>
            </a:r>
            <a:r>
              <a:rPr lang="it-IT" dirty="0" smtClean="0">
                <a:solidFill>
                  <a:schemeClr val="tx1"/>
                </a:solidFill>
                <a:latin typeface="+mn-lt"/>
              </a:rPr>
              <a:t>d’onda;</a:t>
            </a:r>
          </a:p>
          <a:p>
            <a:pPr marL="714375" indent="-447675" algn="just">
              <a:buFont typeface="Wingdings" panose="05000000000000000000" pitchFamily="2" charset="2"/>
              <a:buChar char="§"/>
            </a:pPr>
            <a:r>
              <a:rPr lang="it-IT" dirty="0" smtClean="0">
                <a:solidFill>
                  <a:schemeClr val="tx1"/>
                </a:solidFill>
                <a:latin typeface="+mn-lt"/>
              </a:rPr>
              <a:t>le </a:t>
            </a:r>
            <a:r>
              <a:rPr lang="it-IT" dirty="0">
                <a:solidFill>
                  <a:schemeClr val="tx1"/>
                </a:solidFill>
                <a:latin typeface="+mn-lt"/>
              </a:rPr>
              <a:t>portate transitanti nelle sezioni fluviali raggiunte dopo gli eventi simulati. </a:t>
            </a:r>
          </a:p>
          <a:p>
            <a:pPr algn="just"/>
            <a:endParaRPr lang="it-IT" dirty="0">
              <a:solidFill>
                <a:schemeClr val="tx1"/>
              </a:solidFill>
              <a:latin typeface="+mn-lt"/>
            </a:endParaRPr>
          </a:p>
        </p:txBody>
      </p:sp>
    </p:spTree>
    <p:extLst>
      <p:ext uri="{BB962C8B-B14F-4D97-AF65-F5344CB8AC3E}">
        <p14:creationId xmlns:p14="http://schemas.microsoft.com/office/powerpoint/2010/main" val="9046712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82" y="215241"/>
            <a:ext cx="2415150" cy="6229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
        <p:nvSpPr>
          <p:cNvPr id="8" name="CasellaDiTesto 7"/>
          <p:cNvSpPr txBox="1"/>
          <p:nvPr/>
        </p:nvSpPr>
        <p:spPr>
          <a:xfrm>
            <a:off x="3168104" y="183987"/>
            <a:ext cx="6120680" cy="951030"/>
          </a:xfrm>
          <a:prstGeom prst="rect">
            <a:avLst/>
          </a:prstGeom>
          <a:noFill/>
        </p:spPr>
        <p:txBody>
          <a:bodyPr wrap="square" rtlCol="0">
            <a:spAutoFit/>
          </a:bodyPr>
          <a:lstStyle/>
          <a:p>
            <a:pPr algn="just"/>
            <a:r>
              <a:rPr lang="it-IT" sz="2000" b="1" dirty="0" smtClean="0">
                <a:solidFill>
                  <a:srgbClr val="003366"/>
                </a:solidFill>
                <a:latin typeface="+mj-lt"/>
              </a:rPr>
              <a:t>GLI STUDI RELATIVI ALLE ONDE DI PIENA ARTIFICIALI CONSEGUENTI A MANOVRE DEGLI ORGANI DI SCARICO O AD IPOTETICO COLLASSO DELLE DIGHE </a:t>
            </a:r>
            <a:endParaRPr lang="it-IT" sz="2000" b="1" dirty="0">
              <a:solidFill>
                <a:srgbClr val="003366"/>
              </a:solidFill>
              <a:latin typeface="+mj-lt"/>
            </a:endParaRPr>
          </a:p>
        </p:txBody>
      </p:sp>
      <p:sp>
        <p:nvSpPr>
          <p:cNvPr id="10" name="CasellaDiTesto 9"/>
          <p:cNvSpPr txBox="1"/>
          <p:nvPr/>
        </p:nvSpPr>
        <p:spPr>
          <a:xfrm>
            <a:off x="502282" y="1331565"/>
            <a:ext cx="8786502" cy="2153410"/>
          </a:xfrm>
          <a:prstGeom prst="rect">
            <a:avLst/>
          </a:prstGeom>
          <a:noFill/>
        </p:spPr>
        <p:txBody>
          <a:bodyPr wrap="square" rtlCol="0">
            <a:spAutoFit/>
          </a:bodyPr>
          <a:lstStyle/>
          <a:p>
            <a:pPr algn="just"/>
            <a:r>
              <a:rPr lang="it-IT" dirty="0" smtClean="0">
                <a:solidFill>
                  <a:schemeClr val="tx1"/>
                </a:solidFill>
                <a:latin typeface="+mn-lt"/>
              </a:rPr>
              <a:t>Lo studio </a:t>
            </a:r>
            <a:r>
              <a:rPr lang="it-IT" dirty="0">
                <a:solidFill>
                  <a:schemeClr val="tx1"/>
                </a:solidFill>
                <a:latin typeface="+mn-lt"/>
              </a:rPr>
              <a:t>ha </a:t>
            </a:r>
            <a:r>
              <a:rPr lang="it-IT" dirty="0" smtClean="0">
                <a:solidFill>
                  <a:schemeClr val="tx1"/>
                </a:solidFill>
                <a:latin typeface="+mn-lt"/>
              </a:rPr>
              <a:t>affrontato diversi scenari:</a:t>
            </a:r>
          </a:p>
          <a:p>
            <a:pPr marL="714375" indent="-447675" algn="just">
              <a:buClr>
                <a:srgbClr val="C00000"/>
              </a:buClr>
              <a:buFont typeface="+mj-lt"/>
              <a:buAutoNum type="arabicPeriod"/>
            </a:pPr>
            <a:r>
              <a:rPr lang="it-IT" dirty="0" smtClean="0">
                <a:solidFill>
                  <a:schemeClr val="tx1"/>
                </a:solidFill>
                <a:latin typeface="+mn-lt"/>
              </a:rPr>
              <a:t>gli </a:t>
            </a:r>
            <a:r>
              <a:rPr lang="it-IT" dirty="0">
                <a:solidFill>
                  <a:schemeClr val="tx1"/>
                </a:solidFill>
                <a:latin typeface="+mn-lt"/>
              </a:rPr>
              <a:t>scenari di invaso della cassa in occasione di una </a:t>
            </a:r>
            <a:r>
              <a:rPr lang="it-IT" b="1" dirty="0">
                <a:solidFill>
                  <a:srgbClr val="C00000"/>
                </a:solidFill>
                <a:effectLst>
                  <a:outerShdw blurRad="38100" dist="38100" dir="2700000" algn="tl">
                    <a:srgbClr val="000000">
                      <a:alpha val="43137"/>
                    </a:srgbClr>
                  </a:outerShdw>
                </a:effectLst>
                <a:latin typeface="+mn-lt"/>
              </a:rPr>
              <a:t>piena millenaria (1a) </a:t>
            </a:r>
            <a:r>
              <a:rPr lang="it-IT" dirty="0">
                <a:solidFill>
                  <a:schemeClr val="tx1"/>
                </a:solidFill>
                <a:latin typeface="+mn-lt"/>
              </a:rPr>
              <a:t>e </a:t>
            </a:r>
            <a:r>
              <a:rPr lang="it-IT" b="1" dirty="0" err="1">
                <a:solidFill>
                  <a:schemeClr val="tx1"/>
                </a:solidFill>
                <a:effectLst>
                  <a:outerShdw blurRad="38100" dist="38100" dir="2700000" algn="tl">
                    <a:srgbClr val="000000">
                      <a:alpha val="43137"/>
                    </a:srgbClr>
                  </a:outerShdw>
                </a:effectLst>
                <a:latin typeface="+mn-lt"/>
              </a:rPr>
              <a:t>trimillenaria</a:t>
            </a:r>
            <a:r>
              <a:rPr lang="it-IT" b="1" dirty="0">
                <a:solidFill>
                  <a:schemeClr val="tx1"/>
                </a:solidFill>
                <a:effectLst>
                  <a:outerShdw blurRad="38100" dist="38100" dir="2700000" algn="tl">
                    <a:srgbClr val="000000">
                      <a:alpha val="43137"/>
                    </a:srgbClr>
                  </a:outerShdw>
                </a:effectLst>
                <a:latin typeface="+mn-lt"/>
              </a:rPr>
              <a:t> (1b</a:t>
            </a:r>
            <a:r>
              <a:rPr lang="it-IT" b="1" dirty="0" smtClean="0">
                <a:solidFill>
                  <a:schemeClr val="tx1"/>
                </a:solidFill>
                <a:effectLst>
                  <a:outerShdw blurRad="38100" dist="38100" dir="2700000" algn="tl">
                    <a:srgbClr val="000000">
                      <a:alpha val="43137"/>
                    </a:srgbClr>
                  </a:outerShdw>
                </a:effectLst>
                <a:latin typeface="+mn-lt"/>
              </a:rPr>
              <a:t>)</a:t>
            </a:r>
          </a:p>
          <a:p>
            <a:endParaRPr lang="it-IT" dirty="0" smtClean="0">
              <a:solidFill>
                <a:schemeClr val="tx1"/>
              </a:solidFill>
              <a:latin typeface="+mn-lt"/>
            </a:endParaRPr>
          </a:p>
          <a:p>
            <a:pPr algn="just"/>
            <a:r>
              <a:rPr lang="it-IT" dirty="0" smtClean="0">
                <a:solidFill>
                  <a:schemeClr val="tx1"/>
                </a:solidFill>
                <a:latin typeface="+mn-lt"/>
              </a:rPr>
              <a:t>In </a:t>
            </a:r>
            <a:r>
              <a:rPr lang="it-IT" dirty="0">
                <a:solidFill>
                  <a:schemeClr val="tx1"/>
                </a:solidFill>
                <a:latin typeface="+mn-lt"/>
              </a:rPr>
              <a:t>questa simulazione è stato analizzato lo scenario di riempimento della cassa </a:t>
            </a:r>
            <a:r>
              <a:rPr lang="it-IT" dirty="0" smtClean="0">
                <a:solidFill>
                  <a:schemeClr val="tx1"/>
                </a:solidFill>
                <a:latin typeface="+mn-lt"/>
              </a:rPr>
              <a:t>di espansione </a:t>
            </a:r>
            <a:r>
              <a:rPr lang="it-IT" dirty="0">
                <a:solidFill>
                  <a:schemeClr val="tx1"/>
                </a:solidFill>
                <a:latin typeface="+mn-lt"/>
              </a:rPr>
              <a:t>in occasione di un evento di piena di tempo di ritorno T=1000 </a:t>
            </a:r>
            <a:r>
              <a:rPr lang="it-IT" dirty="0" smtClean="0">
                <a:solidFill>
                  <a:schemeClr val="tx1"/>
                </a:solidFill>
                <a:latin typeface="+mn-lt"/>
              </a:rPr>
              <a:t>al </a:t>
            </a:r>
            <a:r>
              <a:rPr lang="it-IT" dirty="0">
                <a:solidFill>
                  <a:schemeClr val="tx1"/>
                </a:solidFill>
                <a:latin typeface="+mn-lt"/>
              </a:rPr>
              <a:t>fine di accertarsi se l’onda di piena in arrivo da monte sia completamente </a:t>
            </a:r>
            <a:r>
              <a:rPr lang="it-IT" dirty="0" smtClean="0">
                <a:solidFill>
                  <a:schemeClr val="tx1"/>
                </a:solidFill>
                <a:latin typeface="+mn-lt"/>
              </a:rPr>
              <a:t>contenuta in </a:t>
            </a:r>
            <a:r>
              <a:rPr lang="it-IT" dirty="0">
                <a:solidFill>
                  <a:schemeClr val="tx1"/>
                </a:solidFill>
                <a:latin typeface="+mn-lt"/>
              </a:rPr>
              <a:t>alveo o, al contrario, aggiri la cassa di espansione, allagando i territori limitrofi.</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229" t="22916" r="31885" b="21346"/>
          <a:stretch/>
        </p:blipFill>
        <p:spPr bwMode="auto">
          <a:xfrm>
            <a:off x="651343" y="3635821"/>
            <a:ext cx="3668889" cy="3175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8280" t="20416" r="37032" b="12661"/>
          <a:stretch/>
        </p:blipFill>
        <p:spPr bwMode="auto">
          <a:xfrm>
            <a:off x="4824288" y="251445"/>
            <a:ext cx="4752529" cy="6978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832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82" y="215241"/>
            <a:ext cx="2415150" cy="6229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
        <p:nvSpPr>
          <p:cNvPr id="8" name="CasellaDiTesto 7"/>
          <p:cNvSpPr txBox="1"/>
          <p:nvPr/>
        </p:nvSpPr>
        <p:spPr>
          <a:xfrm>
            <a:off x="3168104" y="183987"/>
            <a:ext cx="6120680" cy="951030"/>
          </a:xfrm>
          <a:prstGeom prst="rect">
            <a:avLst/>
          </a:prstGeom>
          <a:noFill/>
        </p:spPr>
        <p:txBody>
          <a:bodyPr wrap="square" rtlCol="0">
            <a:spAutoFit/>
          </a:bodyPr>
          <a:lstStyle/>
          <a:p>
            <a:pPr algn="just"/>
            <a:r>
              <a:rPr lang="it-IT" sz="2000" b="1" dirty="0" smtClean="0">
                <a:solidFill>
                  <a:srgbClr val="003366"/>
                </a:solidFill>
                <a:latin typeface="+mj-lt"/>
              </a:rPr>
              <a:t>GLI STUDI RELATIVI ALLE ONDE DI PIENA ARTIFICIALI CONSEGUENTI A MANOVRE DEGLI ORGANI DI SCARICO O AD IPOTETICO COLLASSO DELLE DIGHE </a:t>
            </a:r>
            <a:endParaRPr lang="it-IT" sz="2000" b="1" dirty="0">
              <a:solidFill>
                <a:srgbClr val="003366"/>
              </a:solidFill>
              <a:latin typeface="+mj-lt"/>
            </a:endParaRPr>
          </a:p>
        </p:txBody>
      </p:sp>
      <p:sp>
        <p:nvSpPr>
          <p:cNvPr id="10" name="CasellaDiTesto 9"/>
          <p:cNvSpPr txBox="1"/>
          <p:nvPr/>
        </p:nvSpPr>
        <p:spPr>
          <a:xfrm>
            <a:off x="502282" y="1331565"/>
            <a:ext cx="8786502" cy="1895775"/>
          </a:xfrm>
          <a:prstGeom prst="rect">
            <a:avLst/>
          </a:prstGeom>
          <a:noFill/>
        </p:spPr>
        <p:txBody>
          <a:bodyPr wrap="square" rtlCol="0">
            <a:spAutoFit/>
          </a:bodyPr>
          <a:lstStyle/>
          <a:p>
            <a:pPr algn="just"/>
            <a:r>
              <a:rPr lang="it-IT" dirty="0" smtClean="0">
                <a:solidFill>
                  <a:schemeClr val="tx1"/>
                </a:solidFill>
                <a:latin typeface="+mn-lt"/>
              </a:rPr>
              <a:t>Lo studio </a:t>
            </a:r>
            <a:r>
              <a:rPr lang="it-IT" dirty="0">
                <a:solidFill>
                  <a:schemeClr val="tx1"/>
                </a:solidFill>
                <a:latin typeface="+mn-lt"/>
              </a:rPr>
              <a:t>ha </a:t>
            </a:r>
            <a:r>
              <a:rPr lang="it-IT" dirty="0" smtClean="0">
                <a:solidFill>
                  <a:schemeClr val="tx1"/>
                </a:solidFill>
                <a:latin typeface="+mn-lt"/>
              </a:rPr>
              <a:t>affrontato diversi scenari:</a:t>
            </a:r>
          </a:p>
          <a:p>
            <a:pPr marL="714375" indent="-447675" algn="just">
              <a:buClr>
                <a:srgbClr val="C00000"/>
              </a:buClr>
              <a:buFont typeface="+mj-lt"/>
              <a:buAutoNum type="arabicPeriod"/>
            </a:pPr>
            <a:r>
              <a:rPr lang="it-IT" dirty="0" smtClean="0">
                <a:solidFill>
                  <a:schemeClr val="tx1"/>
                </a:solidFill>
                <a:latin typeface="+mn-lt"/>
              </a:rPr>
              <a:t>gli </a:t>
            </a:r>
            <a:r>
              <a:rPr lang="it-IT" dirty="0">
                <a:solidFill>
                  <a:schemeClr val="tx1"/>
                </a:solidFill>
                <a:latin typeface="+mn-lt"/>
              </a:rPr>
              <a:t>scenari di invaso della cassa in occasione di una </a:t>
            </a:r>
            <a:r>
              <a:rPr lang="it-IT" b="1" dirty="0">
                <a:solidFill>
                  <a:schemeClr val="tx1"/>
                </a:solidFill>
                <a:effectLst>
                  <a:outerShdw blurRad="38100" dist="38100" dir="2700000" algn="tl">
                    <a:srgbClr val="000000">
                      <a:alpha val="43137"/>
                    </a:srgbClr>
                  </a:outerShdw>
                </a:effectLst>
                <a:latin typeface="+mn-lt"/>
              </a:rPr>
              <a:t>piena millenaria </a:t>
            </a:r>
            <a:r>
              <a:rPr lang="it-IT" b="1" dirty="0">
                <a:solidFill>
                  <a:schemeClr val="tx1"/>
                </a:solidFill>
                <a:latin typeface="+mn-lt"/>
              </a:rPr>
              <a:t>(1a)</a:t>
            </a:r>
            <a:r>
              <a:rPr lang="it-IT" dirty="0">
                <a:solidFill>
                  <a:schemeClr val="tx1"/>
                </a:solidFill>
                <a:latin typeface="+mn-lt"/>
              </a:rPr>
              <a:t> e </a:t>
            </a:r>
            <a:r>
              <a:rPr lang="it-IT" b="1" dirty="0" err="1">
                <a:solidFill>
                  <a:srgbClr val="C00000"/>
                </a:solidFill>
                <a:effectLst>
                  <a:outerShdw blurRad="38100" dist="38100" dir="2700000" algn="tl">
                    <a:srgbClr val="000000">
                      <a:alpha val="43137"/>
                    </a:srgbClr>
                  </a:outerShdw>
                </a:effectLst>
                <a:latin typeface="+mn-lt"/>
              </a:rPr>
              <a:t>trimillenaria</a:t>
            </a:r>
            <a:r>
              <a:rPr lang="it-IT" b="1" dirty="0">
                <a:solidFill>
                  <a:srgbClr val="C00000"/>
                </a:solidFill>
                <a:effectLst>
                  <a:outerShdw blurRad="38100" dist="38100" dir="2700000" algn="tl">
                    <a:srgbClr val="000000">
                      <a:alpha val="43137"/>
                    </a:srgbClr>
                  </a:outerShdw>
                </a:effectLst>
                <a:latin typeface="+mn-lt"/>
              </a:rPr>
              <a:t> (1b</a:t>
            </a:r>
            <a:r>
              <a:rPr lang="it-IT" b="1" dirty="0" smtClean="0">
                <a:solidFill>
                  <a:srgbClr val="C00000"/>
                </a:solidFill>
                <a:effectLst>
                  <a:outerShdw blurRad="38100" dist="38100" dir="2700000" algn="tl">
                    <a:srgbClr val="000000">
                      <a:alpha val="43137"/>
                    </a:srgbClr>
                  </a:outerShdw>
                </a:effectLst>
                <a:latin typeface="+mn-lt"/>
              </a:rPr>
              <a:t>)</a:t>
            </a:r>
          </a:p>
          <a:p>
            <a:pPr marL="714375" indent="-447675" algn="just">
              <a:buClr>
                <a:srgbClr val="C00000"/>
              </a:buClr>
              <a:buFont typeface="+mj-lt"/>
              <a:buAutoNum type="arabicPeriod"/>
            </a:pPr>
            <a:endParaRPr lang="it-IT" b="1" dirty="0" smtClean="0">
              <a:solidFill>
                <a:srgbClr val="C00000"/>
              </a:solidFill>
              <a:effectLst>
                <a:outerShdw blurRad="38100" dist="38100" dir="2700000" algn="tl">
                  <a:srgbClr val="000000">
                    <a:alpha val="43137"/>
                  </a:srgbClr>
                </a:outerShdw>
              </a:effectLst>
              <a:latin typeface="+mn-lt"/>
            </a:endParaRPr>
          </a:p>
          <a:p>
            <a:r>
              <a:rPr lang="it-IT" dirty="0">
                <a:solidFill>
                  <a:schemeClr val="tx1"/>
                </a:solidFill>
                <a:latin typeface="+mn-lt"/>
              </a:rPr>
              <a:t>In questa simulazione è stato analizzato lo scenario di riempimento della cassa </a:t>
            </a:r>
            <a:r>
              <a:rPr lang="it-IT" dirty="0" smtClean="0">
                <a:solidFill>
                  <a:schemeClr val="tx1"/>
                </a:solidFill>
                <a:latin typeface="+mn-lt"/>
              </a:rPr>
              <a:t>di espansione </a:t>
            </a:r>
            <a:r>
              <a:rPr lang="it-IT" dirty="0">
                <a:solidFill>
                  <a:schemeClr val="tx1"/>
                </a:solidFill>
                <a:latin typeface="+mn-lt"/>
              </a:rPr>
              <a:t>in occasione di un evento di piena di tempo di ritorno T=3000</a:t>
            </a:r>
          </a:p>
          <a:p>
            <a:endParaRPr lang="it-IT" dirty="0">
              <a:solidFill>
                <a:schemeClr val="tx1"/>
              </a:solidFill>
              <a:latin typeface="+mn-lt"/>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229" t="22916" r="31885" b="21346"/>
          <a:stretch/>
        </p:blipFill>
        <p:spPr bwMode="auto">
          <a:xfrm>
            <a:off x="651343" y="3635821"/>
            <a:ext cx="3668889" cy="3175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8333" t="20000" r="37083" b="13076"/>
          <a:stretch/>
        </p:blipFill>
        <p:spPr bwMode="auto">
          <a:xfrm>
            <a:off x="4824288" y="199936"/>
            <a:ext cx="4711243" cy="6947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279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82" y="215241"/>
            <a:ext cx="2415150" cy="6229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
        <p:nvSpPr>
          <p:cNvPr id="8" name="CasellaDiTesto 7"/>
          <p:cNvSpPr txBox="1"/>
          <p:nvPr/>
        </p:nvSpPr>
        <p:spPr>
          <a:xfrm>
            <a:off x="3168104" y="183987"/>
            <a:ext cx="6120680" cy="951030"/>
          </a:xfrm>
          <a:prstGeom prst="rect">
            <a:avLst/>
          </a:prstGeom>
          <a:noFill/>
        </p:spPr>
        <p:txBody>
          <a:bodyPr wrap="square" rtlCol="0">
            <a:spAutoFit/>
          </a:bodyPr>
          <a:lstStyle/>
          <a:p>
            <a:pPr algn="just"/>
            <a:r>
              <a:rPr lang="it-IT" sz="2000" b="1" dirty="0" smtClean="0">
                <a:solidFill>
                  <a:srgbClr val="003366"/>
                </a:solidFill>
                <a:latin typeface="+mj-lt"/>
              </a:rPr>
              <a:t>GLI STUDI RELATIVI ALLE ONDE DI PIENA ARTIFICIALI CONSEGUENTI A MANOVRE DEGLI ORGANI DI SCARICO O AD IPOTETICO COLLASSO DELLE DIGHE </a:t>
            </a:r>
            <a:endParaRPr lang="it-IT" sz="2000" b="1" dirty="0">
              <a:solidFill>
                <a:srgbClr val="003366"/>
              </a:solidFill>
              <a:latin typeface="+mj-lt"/>
            </a:endParaRPr>
          </a:p>
        </p:txBody>
      </p:sp>
      <p:sp>
        <p:nvSpPr>
          <p:cNvPr id="10" name="CasellaDiTesto 9"/>
          <p:cNvSpPr txBox="1"/>
          <p:nvPr/>
        </p:nvSpPr>
        <p:spPr>
          <a:xfrm>
            <a:off x="502282" y="1326901"/>
            <a:ext cx="8786502" cy="2668679"/>
          </a:xfrm>
          <a:prstGeom prst="rect">
            <a:avLst/>
          </a:prstGeom>
          <a:noFill/>
        </p:spPr>
        <p:txBody>
          <a:bodyPr wrap="square" rtlCol="0">
            <a:spAutoFit/>
          </a:bodyPr>
          <a:lstStyle/>
          <a:p>
            <a:pPr algn="just"/>
            <a:r>
              <a:rPr lang="it-IT" dirty="0">
                <a:solidFill>
                  <a:schemeClr val="tx1"/>
                </a:solidFill>
                <a:latin typeface="+mn-lt"/>
              </a:rPr>
              <a:t>Per il </a:t>
            </a:r>
            <a:r>
              <a:rPr lang="it-IT" b="1" u="sng" dirty="0">
                <a:solidFill>
                  <a:srgbClr val="C00000"/>
                </a:solidFill>
                <a:effectLst>
                  <a:outerShdw blurRad="38100" dist="38100" dir="2700000" algn="tl">
                    <a:srgbClr val="000000">
                      <a:alpha val="43137"/>
                    </a:srgbClr>
                  </a:outerShdw>
                </a:effectLst>
                <a:latin typeface="+mn-lt"/>
              </a:rPr>
              <a:t>Collasso della </a:t>
            </a:r>
            <a:r>
              <a:rPr lang="it-IT" b="1" u="sng" dirty="0" smtClean="0">
                <a:solidFill>
                  <a:srgbClr val="C00000"/>
                </a:solidFill>
                <a:effectLst>
                  <a:outerShdw blurRad="38100" dist="38100" dir="2700000" algn="tl">
                    <a:srgbClr val="000000">
                      <a:alpha val="43137"/>
                    </a:srgbClr>
                  </a:outerShdw>
                </a:effectLst>
                <a:latin typeface="+mn-lt"/>
              </a:rPr>
              <a:t>diga</a:t>
            </a:r>
            <a:r>
              <a:rPr lang="it-IT" dirty="0" smtClean="0">
                <a:solidFill>
                  <a:schemeClr val="tx1"/>
                </a:solidFill>
                <a:latin typeface="+mn-lt"/>
              </a:rPr>
              <a:t> sono stati analizzati </a:t>
            </a:r>
            <a:r>
              <a:rPr lang="it-IT" dirty="0">
                <a:solidFill>
                  <a:schemeClr val="tx1"/>
                </a:solidFill>
                <a:latin typeface="+mn-lt"/>
              </a:rPr>
              <a:t>i due seguenti scenari di collasso</a:t>
            </a:r>
            <a:r>
              <a:rPr lang="it-IT" dirty="0" smtClean="0">
                <a:solidFill>
                  <a:schemeClr val="tx1"/>
                </a:solidFill>
                <a:latin typeface="+mn-lt"/>
              </a:rPr>
              <a:t>:</a:t>
            </a:r>
          </a:p>
          <a:p>
            <a:pPr algn="just"/>
            <a:endParaRPr lang="it-IT" dirty="0">
              <a:solidFill>
                <a:schemeClr val="tx1"/>
              </a:solidFill>
              <a:latin typeface="+mn-lt"/>
            </a:endParaRPr>
          </a:p>
          <a:p>
            <a:pPr algn="just"/>
            <a:r>
              <a:rPr lang="it-IT" b="1" dirty="0" smtClean="0">
                <a:solidFill>
                  <a:srgbClr val="C00000"/>
                </a:solidFill>
                <a:effectLst>
                  <a:outerShdw blurRad="38100" dist="38100" dir="2700000" algn="tl">
                    <a:srgbClr val="000000">
                      <a:alpha val="43137"/>
                    </a:srgbClr>
                  </a:outerShdw>
                </a:effectLst>
                <a:latin typeface="+mn-lt"/>
              </a:rPr>
              <a:t>2 scenario:</a:t>
            </a:r>
          </a:p>
          <a:p>
            <a:pPr marL="285750" indent="-285750" algn="just">
              <a:buFont typeface="Wingdings" panose="05000000000000000000" pitchFamily="2" charset="2"/>
              <a:buChar char="§"/>
            </a:pPr>
            <a:r>
              <a:rPr lang="it-IT" dirty="0" smtClean="0">
                <a:solidFill>
                  <a:schemeClr val="tx1"/>
                </a:solidFill>
                <a:latin typeface="+mn-lt"/>
              </a:rPr>
              <a:t>paratoie </a:t>
            </a:r>
            <a:r>
              <a:rPr lang="it-IT" dirty="0">
                <a:solidFill>
                  <a:schemeClr val="tx1"/>
                </a:solidFill>
                <a:latin typeface="+mn-lt"/>
              </a:rPr>
              <a:t>di scarico bloccate in </a:t>
            </a:r>
            <a:r>
              <a:rPr lang="it-IT" dirty="0" smtClean="0">
                <a:solidFill>
                  <a:schemeClr val="tx1"/>
                </a:solidFill>
                <a:latin typeface="+mn-lt"/>
              </a:rPr>
              <a:t>chiusura;</a:t>
            </a:r>
          </a:p>
          <a:p>
            <a:pPr marL="285750" indent="-285750" algn="just">
              <a:buFont typeface="Wingdings" panose="05000000000000000000" pitchFamily="2" charset="2"/>
              <a:buChar char="§"/>
            </a:pPr>
            <a:r>
              <a:rPr lang="it-IT" dirty="0" smtClean="0">
                <a:solidFill>
                  <a:schemeClr val="tx1"/>
                </a:solidFill>
                <a:latin typeface="+mn-lt"/>
              </a:rPr>
              <a:t>livello </a:t>
            </a:r>
            <a:r>
              <a:rPr lang="it-IT" dirty="0">
                <a:solidFill>
                  <a:schemeClr val="tx1"/>
                </a:solidFill>
                <a:latin typeface="+mn-lt"/>
              </a:rPr>
              <a:t>idrico a monte </a:t>
            </a:r>
            <a:r>
              <a:rPr lang="it-IT" dirty="0" smtClean="0">
                <a:solidFill>
                  <a:schemeClr val="tx1"/>
                </a:solidFill>
                <a:latin typeface="+mn-lt"/>
              </a:rPr>
              <a:t>del manufatto </a:t>
            </a:r>
            <a:r>
              <a:rPr lang="it-IT" dirty="0">
                <a:solidFill>
                  <a:schemeClr val="tx1"/>
                </a:solidFill>
                <a:latin typeface="+mn-lt"/>
              </a:rPr>
              <a:t>A pari alla quota della soglia sfiorante del medesimo manufatto (144,90 </a:t>
            </a:r>
            <a:r>
              <a:rPr lang="it-IT" dirty="0" smtClean="0">
                <a:solidFill>
                  <a:schemeClr val="tx1"/>
                </a:solidFill>
                <a:latin typeface="+mn-lt"/>
              </a:rPr>
              <a:t>m </a:t>
            </a:r>
            <a:r>
              <a:rPr lang="it-IT" dirty="0" err="1" smtClean="0">
                <a:solidFill>
                  <a:schemeClr val="tx1"/>
                </a:solidFill>
                <a:latin typeface="+mn-lt"/>
              </a:rPr>
              <a:t>s.m</a:t>
            </a:r>
            <a:r>
              <a:rPr lang="it-IT" dirty="0" smtClean="0">
                <a:solidFill>
                  <a:schemeClr val="tx1"/>
                </a:solidFill>
                <a:latin typeface="+mn-lt"/>
              </a:rPr>
              <a:t>.);</a:t>
            </a:r>
          </a:p>
          <a:p>
            <a:pPr marL="285750" indent="-285750" algn="just">
              <a:buFont typeface="Wingdings" panose="05000000000000000000" pitchFamily="2" charset="2"/>
              <a:buChar char="§"/>
            </a:pPr>
            <a:r>
              <a:rPr lang="it-IT" dirty="0" smtClean="0">
                <a:solidFill>
                  <a:schemeClr val="tx1"/>
                </a:solidFill>
                <a:latin typeface="+mn-lt"/>
              </a:rPr>
              <a:t>portata/</a:t>
            </a:r>
            <a:r>
              <a:rPr lang="it-IT" dirty="0" err="1" smtClean="0">
                <a:solidFill>
                  <a:schemeClr val="tx1"/>
                </a:solidFill>
                <a:latin typeface="+mn-lt"/>
              </a:rPr>
              <a:t>idrogramma</a:t>
            </a:r>
            <a:r>
              <a:rPr lang="it-IT" dirty="0" smtClean="0">
                <a:solidFill>
                  <a:schemeClr val="tx1"/>
                </a:solidFill>
                <a:latin typeface="+mn-lt"/>
              </a:rPr>
              <a:t> </a:t>
            </a:r>
            <a:r>
              <a:rPr lang="it-IT" dirty="0">
                <a:solidFill>
                  <a:schemeClr val="tx1"/>
                </a:solidFill>
                <a:latin typeface="+mn-lt"/>
              </a:rPr>
              <a:t>in arrivo da monte pari a quello di progetto calcolato </a:t>
            </a:r>
            <a:r>
              <a:rPr lang="it-IT" dirty="0" smtClean="0">
                <a:solidFill>
                  <a:schemeClr val="tx1"/>
                </a:solidFill>
                <a:latin typeface="+mn-lt"/>
              </a:rPr>
              <a:t>per TR </a:t>
            </a:r>
            <a:r>
              <a:rPr lang="it-IT" dirty="0">
                <a:solidFill>
                  <a:schemeClr val="tx1"/>
                </a:solidFill>
                <a:latin typeface="+mn-lt"/>
              </a:rPr>
              <a:t>200 </a:t>
            </a:r>
            <a:r>
              <a:rPr lang="it-IT" dirty="0" smtClean="0">
                <a:solidFill>
                  <a:schemeClr val="tx1"/>
                </a:solidFill>
                <a:latin typeface="+mn-lt"/>
              </a:rPr>
              <a:t>anni;</a:t>
            </a:r>
          </a:p>
          <a:p>
            <a:pPr marL="285750" indent="-285750" algn="just">
              <a:buFont typeface="Wingdings" panose="05000000000000000000" pitchFamily="2" charset="2"/>
              <a:buChar char="§"/>
            </a:pPr>
            <a:r>
              <a:rPr lang="it-IT" dirty="0" smtClean="0">
                <a:solidFill>
                  <a:schemeClr val="tx1"/>
                </a:solidFill>
                <a:latin typeface="+mn-lt"/>
              </a:rPr>
              <a:t>collasso istantaneo del manufatto A;</a:t>
            </a:r>
          </a:p>
          <a:p>
            <a:pPr marL="285750" indent="-285750" algn="just">
              <a:buFont typeface="Wingdings" panose="05000000000000000000" pitchFamily="2" charset="2"/>
              <a:buChar char="§"/>
            </a:pPr>
            <a:r>
              <a:rPr lang="it-IT" dirty="0" smtClean="0">
                <a:solidFill>
                  <a:schemeClr val="tx1"/>
                </a:solidFill>
                <a:latin typeface="+mn-lt"/>
              </a:rPr>
              <a:t>assenza di scarico dal manufatto C.</a:t>
            </a:r>
          </a:p>
        </p:txBody>
      </p:sp>
      <p:pic>
        <p:nvPicPr>
          <p:cNvPr id="4104"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40240" t="19939" r="38960" b="9908"/>
          <a:stretch/>
        </p:blipFill>
        <p:spPr bwMode="auto">
          <a:xfrm>
            <a:off x="-248" y="145525"/>
            <a:ext cx="3803904" cy="6949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l="40148" t="19938" r="39052" b="9664"/>
          <a:stretch/>
        </p:blipFill>
        <p:spPr bwMode="auto">
          <a:xfrm>
            <a:off x="1151879" y="162683"/>
            <a:ext cx="3803904" cy="6973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rotWithShape="1">
          <a:blip r:embed="rId6">
            <a:extLst>
              <a:ext uri="{28A0092B-C50C-407E-A947-70E740481C1C}">
                <a14:useLocalDpi xmlns:a14="http://schemas.microsoft.com/office/drawing/2010/main" val="0"/>
              </a:ext>
            </a:extLst>
          </a:blip>
          <a:srcRect l="40153" t="19841" r="38985" b="10434"/>
          <a:stretch/>
        </p:blipFill>
        <p:spPr bwMode="auto">
          <a:xfrm>
            <a:off x="2593221" y="183987"/>
            <a:ext cx="3815243" cy="6906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rotWithShape="1">
          <a:blip r:embed="rId7">
            <a:extLst>
              <a:ext uri="{28A0092B-C50C-407E-A947-70E740481C1C}">
                <a14:useLocalDpi xmlns:a14="http://schemas.microsoft.com/office/drawing/2010/main" val="0"/>
              </a:ext>
            </a:extLst>
          </a:blip>
          <a:srcRect l="40125" t="19577" r="38995" b="10240"/>
          <a:stretch/>
        </p:blipFill>
        <p:spPr bwMode="auto">
          <a:xfrm>
            <a:off x="4246114" y="142553"/>
            <a:ext cx="3818534" cy="6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8" name="Picture 12"/>
          <p:cNvPicPr>
            <a:picLocks noChangeAspect="1" noChangeArrowheads="1"/>
          </p:cNvPicPr>
          <p:nvPr/>
        </p:nvPicPr>
        <p:blipFill rotWithShape="1">
          <a:blip r:embed="rId8">
            <a:extLst>
              <a:ext uri="{28A0092B-C50C-407E-A947-70E740481C1C}">
                <a14:useLocalDpi xmlns:a14="http://schemas.microsoft.com/office/drawing/2010/main" val="0"/>
              </a:ext>
            </a:extLst>
          </a:blip>
          <a:srcRect l="40453" t="19985" r="38907" b="9612"/>
          <a:stretch/>
        </p:blipFill>
        <p:spPr bwMode="auto">
          <a:xfrm>
            <a:off x="6306229" y="183987"/>
            <a:ext cx="3774643" cy="6974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024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fade">
                                      <p:cBhvr>
                                        <p:cTn id="7" dur="500"/>
                                        <p:tgtEl>
                                          <p:spTgt spid="4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5"/>
                                        </p:tgtEl>
                                        <p:attrNameLst>
                                          <p:attrName>style.visibility</p:attrName>
                                        </p:attrNameLst>
                                      </p:cBhvr>
                                      <p:to>
                                        <p:strVal val="visible"/>
                                      </p:to>
                                    </p:set>
                                    <p:animEffect transition="in" filter="fade">
                                      <p:cBhvr>
                                        <p:cTn id="12" dur="500"/>
                                        <p:tgtEl>
                                          <p:spTgt spid="41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6"/>
                                        </p:tgtEl>
                                        <p:attrNameLst>
                                          <p:attrName>style.visibility</p:attrName>
                                        </p:attrNameLst>
                                      </p:cBhvr>
                                      <p:to>
                                        <p:strVal val="visible"/>
                                      </p:to>
                                    </p:set>
                                    <p:animEffect transition="in" filter="fade">
                                      <p:cBhvr>
                                        <p:cTn id="17" dur="500"/>
                                        <p:tgtEl>
                                          <p:spTgt spid="41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7"/>
                                        </p:tgtEl>
                                        <p:attrNameLst>
                                          <p:attrName>style.visibility</p:attrName>
                                        </p:attrNameLst>
                                      </p:cBhvr>
                                      <p:to>
                                        <p:strVal val="visible"/>
                                      </p:to>
                                    </p:set>
                                    <p:animEffect transition="in" filter="fade">
                                      <p:cBhvr>
                                        <p:cTn id="22" dur="500"/>
                                        <p:tgtEl>
                                          <p:spTgt spid="4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08"/>
                                        </p:tgtEl>
                                        <p:attrNameLst>
                                          <p:attrName>style.visibility</p:attrName>
                                        </p:attrNameLst>
                                      </p:cBhvr>
                                      <p:to>
                                        <p:strVal val="visible"/>
                                      </p:to>
                                    </p:set>
                                    <p:animEffect transition="in" filter="fade">
                                      <p:cBhvr>
                                        <p:cTn id="27" dur="5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82" y="215241"/>
            <a:ext cx="2415150" cy="6229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
        <p:nvSpPr>
          <p:cNvPr id="8" name="CasellaDiTesto 7"/>
          <p:cNvSpPr txBox="1"/>
          <p:nvPr/>
        </p:nvSpPr>
        <p:spPr>
          <a:xfrm>
            <a:off x="3168104" y="183987"/>
            <a:ext cx="6120680" cy="951030"/>
          </a:xfrm>
          <a:prstGeom prst="rect">
            <a:avLst/>
          </a:prstGeom>
          <a:noFill/>
        </p:spPr>
        <p:txBody>
          <a:bodyPr wrap="square" rtlCol="0">
            <a:spAutoFit/>
          </a:bodyPr>
          <a:lstStyle/>
          <a:p>
            <a:pPr algn="just"/>
            <a:r>
              <a:rPr lang="it-IT" sz="2000" b="1" dirty="0" smtClean="0">
                <a:solidFill>
                  <a:srgbClr val="003366"/>
                </a:solidFill>
                <a:latin typeface="+mj-lt"/>
              </a:rPr>
              <a:t>GLI STUDI RELATIVI ALLE ONDE DI PIENA ARTIFICIALI CONSEGUENTI A MANOVRE DEGLI ORGANI DI SCARICO O AD IPOTETICO COLLASSO DELLE DIGHE </a:t>
            </a:r>
            <a:endParaRPr lang="it-IT" sz="2000" b="1" dirty="0">
              <a:solidFill>
                <a:srgbClr val="003366"/>
              </a:solidFill>
              <a:latin typeface="+mj-lt"/>
            </a:endParaRPr>
          </a:p>
        </p:txBody>
      </p:sp>
      <p:sp>
        <p:nvSpPr>
          <p:cNvPr id="10" name="CasellaDiTesto 9"/>
          <p:cNvSpPr txBox="1"/>
          <p:nvPr/>
        </p:nvSpPr>
        <p:spPr>
          <a:xfrm>
            <a:off x="502282" y="1331565"/>
            <a:ext cx="8786502" cy="3183949"/>
          </a:xfrm>
          <a:prstGeom prst="rect">
            <a:avLst/>
          </a:prstGeom>
          <a:noFill/>
        </p:spPr>
        <p:txBody>
          <a:bodyPr wrap="square" rtlCol="0">
            <a:spAutoFit/>
          </a:bodyPr>
          <a:lstStyle/>
          <a:p>
            <a:pPr algn="just"/>
            <a:r>
              <a:rPr lang="it-IT" dirty="0">
                <a:solidFill>
                  <a:schemeClr val="tx1"/>
                </a:solidFill>
                <a:latin typeface="+mn-lt"/>
              </a:rPr>
              <a:t>Per il </a:t>
            </a:r>
            <a:r>
              <a:rPr lang="it-IT" b="1" u="sng" dirty="0">
                <a:solidFill>
                  <a:srgbClr val="C00000"/>
                </a:solidFill>
                <a:effectLst>
                  <a:outerShdw blurRad="38100" dist="38100" dir="2700000" algn="tl">
                    <a:srgbClr val="000000">
                      <a:alpha val="43137"/>
                    </a:srgbClr>
                  </a:outerShdw>
                </a:effectLst>
                <a:latin typeface="+mn-lt"/>
              </a:rPr>
              <a:t>Collasso della </a:t>
            </a:r>
            <a:r>
              <a:rPr lang="it-IT" b="1" u="sng" dirty="0" smtClean="0">
                <a:solidFill>
                  <a:srgbClr val="C00000"/>
                </a:solidFill>
                <a:effectLst>
                  <a:outerShdw blurRad="38100" dist="38100" dir="2700000" algn="tl">
                    <a:srgbClr val="000000">
                      <a:alpha val="43137"/>
                    </a:srgbClr>
                  </a:outerShdw>
                </a:effectLst>
                <a:latin typeface="+mn-lt"/>
              </a:rPr>
              <a:t>diga</a:t>
            </a:r>
            <a:r>
              <a:rPr lang="it-IT" dirty="0" smtClean="0">
                <a:solidFill>
                  <a:schemeClr val="tx1"/>
                </a:solidFill>
                <a:latin typeface="+mn-lt"/>
              </a:rPr>
              <a:t> sono stati analizzati </a:t>
            </a:r>
            <a:r>
              <a:rPr lang="it-IT" dirty="0">
                <a:solidFill>
                  <a:schemeClr val="tx1"/>
                </a:solidFill>
                <a:latin typeface="+mn-lt"/>
              </a:rPr>
              <a:t>i due seguenti scenari di collasso</a:t>
            </a:r>
            <a:r>
              <a:rPr lang="it-IT" dirty="0" smtClean="0">
                <a:solidFill>
                  <a:schemeClr val="tx1"/>
                </a:solidFill>
                <a:latin typeface="+mn-lt"/>
              </a:rPr>
              <a:t>:</a:t>
            </a:r>
          </a:p>
          <a:p>
            <a:pPr algn="just"/>
            <a:endParaRPr lang="it-IT" dirty="0">
              <a:solidFill>
                <a:schemeClr val="tx1"/>
              </a:solidFill>
              <a:latin typeface="+mn-lt"/>
            </a:endParaRPr>
          </a:p>
          <a:p>
            <a:pPr algn="just"/>
            <a:r>
              <a:rPr lang="it-IT" b="1" dirty="0" smtClean="0">
                <a:solidFill>
                  <a:srgbClr val="C00000"/>
                </a:solidFill>
                <a:effectLst>
                  <a:outerShdw blurRad="38100" dist="38100" dir="2700000" algn="tl">
                    <a:srgbClr val="000000">
                      <a:alpha val="43137"/>
                    </a:srgbClr>
                  </a:outerShdw>
                </a:effectLst>
                <a:latin typeface="+mn-lt"/>
              </a:rPr>
              <a:t>3 scenario: </a:t>
            </a:r>
          </a:p>
          <a:p>
            <a:pPr marL="285750" indent="-285750" algn="just">
              <a:buFont typeface="Wingdings" panose="05000000000000000000" pitchFamily="2" charset="2"/>
              <a:buChar char="§"/>
            </a:pPr>
            <a:r>
              <a:rPr lang="it-IT" dirty="0" smtClean="0">
                <a:solidFill>
                  <a:schemeClr val="tx1"/>
                </a:solidFill>
                <a:latin typeface="+mn-lt"/>
              </a:rPr>
              <a:t>assenza delle opere che separano il comparto 1 dal comparto 2;</a:t>
            </a:r>
          </a:p>
          <a:p>
            <a:pPr marL="285750" indent="-285750" algn="just">
              <a:buFont typeface="Wingdings" panose="05000000000000000000" pitchFamily="2" charset="2"/>
              <a:buChar char="§"/>
            </a:pPr>
            <a:r>
              <a:rPr lang="it-IT" dirty="0" smtClean="0">
                <a:solidFill>
                  <a:schemeClr val="tx1"/>
                </a:solidFill>
                <a:latin typeface="+mn-lt"/>
              </a:rPr>
              <a:t>livello idrico nel "comparto unico" pari alla quota di sommità degli argini del comparto 2 (145,50 m </a:t>
            </a:r>
            <a:r>
              <a:rPr lang="it-IT" dirty="0" err="1" smtClean="0">
                <a:solidFill>
                  <a:schemeClr val="tx1"/>
                </a:solidFill>
                <a:latin typeface="+mn-lt"/>
              </a:rPr>
              <a:t>s.m</a:t>
            </a:r>
            <a:r>
              <a:rPr lang="it-IT" dirty="0" smtClean="0">
                <a:solidFill>
                  <a:schemeClr val="tx1"/>
                </a:solidFill>
                <a:latin typeface="+mn-lt"/>
              </a:rPr>
              <a:t>.);</a:t>
            </a:r>
          </a:p>
          <a:p>
            <a:pPr marL="285750" indent="-285750" algn="just">
              <a:buFont typeface="Wingdings" panose="05000000000000000000" pitchFamily="2" charset="2"/>
              <a:buChar char="§"/>
            </a:pPr>
            <a:r>
              <a:rPr lang="it-IT" dirty="0" smtClean="0">
                <a:solidFill>
                  <a:schemeClr val="tx1"/>
                </a:solidFill>
                <a:latin typeface="+mn-lt"/>
              </a:rPr>
              <a:t>portata/</a:t>
            </a:r>
            <a:r>
              <a:rPr lang="it-IT" dirty="0" err="1" smtClean="0">
                <a:solidFill>
                  <a:schemeClr val="tx1"/>
                </a:solidFill>
                <a:latin typeface="+mn-lt"/>
              </a:rPr>
              <a:t>idrogramma</a:t>
            </a:r>
            <a:r>
              <a:rPr lang="it-IT" dirty="0" smtClean="0">
                <a:solidFill>
                  <a:schemeClr val="tx1"/>
                </a:solidFill>
                <a:latin typeface="+mn-lt"/>
              </a:rPr>
              <a:t> in arrivo da monte pari a quello di progetto calcolato per TR 1000 anni, collasso progressivo degli argini del comparto 2, con avvio dell'erosione in corrispondenza della zona (o delle zone) ritenuta presumibilmente più gravosa per i territori di valle (presenza di insediamenti civili, industriali, ecc.);</a:t>
            </a:r>
          </a:p>
          <a:p>
            <a:pPr marL="285750" indent="-285750" algn="just">
              <a:buFont typeface="Wingdings" panose="05000000000000000000" pitchFamily="2" charset="2"/>
              <a:buChar char="§"/>
            </a:pPr>
            <a:r>
              <a:rPr lang="it-IT" dirty="0" smtClean="0">
                <a:solidFill>
                  <a:schemeClr val="tx1"/>
                </a:solidFill>
                <a:latin typeface="+mn-lt"/>
              </a:rPr>
              <a:t>contemporaneo deflusso attraverso i manufatti A e C, entrambi con luci inferiori totalmente ostruite.</a:t>
            </a:r>
            <a:endParaRPr lang="it-IT" dirty="0">
              <a:solidFill>
                <a:schemeClr val="tx1"/>
              </a:solidFill>
              <a:latin typeface="+mn-lt"/>
            </a:endParaRPr>
          </a:p>
        </p:txBody>
      </p:sp>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0093" t="19067" r="39074" b="10233"/>
          <a:stretch/>
        </p:blipFill>
        <p:spPr bwMode="auto">
          <a:xfrm>
            <a:off x="0" y="179437"/>
            <a:ext cx="3809939" cy="7003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40178" t="19954" r="39093" b="10046"/>
          <a:stretch/>
        </p:blipFill>
        <p:spPr bwMode="auto">
          <a:xfrm>
            <a:off x="1021972" y="251445"/>
            <a:ext cx="379092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39998" t="19785" r="38855" b="10023"/>
          <a:stretch/>
        </p:blipFill>
        <p:spPr bwMode="auto">
          <a:xfrm>
            <a:off x="2553379" y="214108"/>
            <a:ext cx="3867363" cy="695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40286" t="19777" r="38985" b="10223"/>
          <a:stretch/>
        </p:blipFill>
        <p:spPr bwMode="auto">
          <a:xfrm>
            <a:off x="4345736" y="251445"/>
            <a:ext cx="379092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40178" t="20054" r="39093" b="9946"/>
          <a:stretch/>
        </p:blipFill>
        <p:spPr bwMode="auto">
          <a:xfrm>
            <a:off x="6289952" y="234621"/>
            <a:ext cx="379092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373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5"/>
                                        </p:tgtEl>
                                        <p:attrNameLst>
                                          <p:attrName>style.visibility</p:attrName>
                                        </p:attrNameLst>
                                      </p:cBhvr>
                                      <p:to>
                                        <p:strVal val="visible"/>
                                      </p:to>
                                    </p:set>
                                    <p:animEffect transition="in" filter="fade">
                                      <p:cBhvr>
                                        <p:cTn id="12" dur="500"/>
                                        <p:tgtEl>
                                          <p:spTgt spid="51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fade">
                                      <p:cBhvr>
                                        <p:cTn id="17" dur="500"/>
                                        <p:tgtEl>
                                          <p:spTgt spid="51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7"/>
                                        </p:tgtEl>
                                        <p:attrNameLst>
                                          <p:attrName>style.visibility</p:attrName>
                                        </p:attrNameLst>
                                      </p:cBhvr>
                                      <p:to>
                                        <p:strVal val="visible"/>
                                      </p:to>
                                    </p:set>
                                    <p:animEffect transition="in" filter="fade">
                                      <p:cBhvr>
                                        <p:cTn id="22" dur="500"/>
                                        <p:tgtEl>
                                          <p:spTgt spid="51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28"/>
                                        </p:tgtEl>
                                        <p:attrNameLst>
                                          <p:attrName>style.visibility</p:attrName>
                                        </p:attrNameLst>
                                      </p:cBhvr>
                                      <p:to>
                                        <p:strVal val="visible"/>
                                      </p:to>
                                    </p:set>
                                    <p:animEffect transition="in" filter="fade">
                                      <p:cBhvr>
                                        <p:cTn id="27"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p:cNvGrpSpPr/>
          <p:nvPr/>
        </p:nvGrpSpPr>
        <p:grpSpPr>
          <a:xfrm>
            <a:off x="359792" y="3707829"/>
            <a:ext cx="4646433" cy="3262346"/>
            <a:chOff x="2159991" y="3757851"/>
            <a:chExt cx="4646433" cy="3262346"/>
          </a:xfrm>
        </p:grpSpPr>
        <p:pic>
          <p:nvPicPr>
            <p:cNvPr id="18" name="Picture 2" descr="Cassa_Portate"/>
            <p:cNvPicPr/>
            <p:nvPr/>
          </p:nvPicPr>
          <p:blipFill>
            <a:blip r:embed="rId3">
              <a:extLst>
                <a:ext uri="{28A0092B-C50C-407E-A947-70E740481C1C}">
                  <a14:useLocalDpi xmlns:a14="http://schemas.microsoft.com/office/drawing/2010/main" val="0"/>
                </a:ext>
              </a:extLst>
            </a:blip>
            <a:srcRect t="24170"/>
            <a:stretch>
              <a:fillRect/>
            </a:stretch>
          </p:blipFill>
          <p:spPr bwMode="auto">
            <a:xfrm>
              <a:off x="2159991" y="3757851"/>
              <a:ext cx="4646433" cy="3262346"/>
            </a:xfrm>
            <a:prstGeom prst="rect">
              <a:avLst/>
            </a:prstGeom>
            <a:noFill/>
            <a:ln>
              <a:noFill/>
            </a:ln>
          </p:spPr>
        </p:pic>
        <p:cxnSp>
          <p:nvCxnSpPr>
            <p:cNvPr id="3" name="Connettore 1 2"/>
            <p:cNvCxnSpPr/>
            <p:nvPr/>
          </p:nvCxnSpPr>
          <p:spPr bwMode="auto">
            <a:xfrm flipH="1">
              <a:off x="3816176" y="4283893"/>
              <a:ext cx="2628292" cy="0"/>
            </a:xfrm>
            <a:prstGeom prst="line">
              <a:avLst/>
            </a:prstGeom>
            <a:ln>
              <a:solidFill>
                <a:srgbClr val="FF0000"/>
              </a:solidFill>
              <a:prstDash val="sysDash"/>
              <a:headEnd type="none" w="med" len="med"/>
              <a:tailEnd type="none" w="med" len="med"/>
            </a:ln>
            <a:extLst/>
          </p:spPr>
          <p:style>
            <a:lnRef idx="2">
              <a:schemeClr val="accent2"/>
            </a:lnRef>
            <a:fillRef idx="0">
              <a:schemeClr val="accent2"/>
            </a:fillRef>
            <a:effectRef idx="1">
              <a:schemeClr val="accent2"/>
            </a:effectRef>
            <a:fontRef idx="minor">
              <a:schemeClr val="tx1"/>
            </a:fontRef>
          </p:style>
        </p:cxnSp>
        <p:sp>
          <p:nvSpPr>
            <p:cNvPr id="8" name="CasellaDiTesto 7"/>
            <p:cNvSpPr txBox="1"/>
            <p:nvPr/>
          </p:nvSpPr>
          <p:spPr>
            <a:xfrm>
              <a:off x="3756191" y="4134750"/>
              <a:ext cx="1890261" cy="221151"/>
            </a:xfrm>
            <a:prstGeom prst="rect">
              <a:avLst/>
            </a:prstGeom>
            <a:noFill/>
          </p:spPr>
          <p:txBody>
            <a:bodyPr wrap="none" rtlCol="0">
              <a:spAutoFit/>
            </a:bodyPr>
            <a:lstStyle/>
            <a:p>
              <a:r>
                <a:rPr lang="it-IT" sz="900" b="1" dirty="0" smtClean="0">
                  <a:solidFill>
                    <a:srgbClr val="003366"/>
                  </a:solidFill>
                  <a:latin typeface="+mj-lt"/>
                </a:rPr>
                <a:t>105,6 m </a:t>
              </a:r>
              <a:r>
                <a:rPr lang="it-IT" sz="900" b="1" dirty="0" err="1" smtClean="0">
                  <a:solidFill>
                    <a:srgbClr val="003366"/>
                  </a:solidFill>
                  <a:latin typeface="+mj-lt"/>
                </a:rPr>
                <a:t>slm</a:t>
              </a:r>
              <a:r>
                <a:rPr lang="it-IT" sz="900" b="1" dirty="0" smtClean="0">
                  <a:solidFill>
                    <a:srgbClr val="003366"/>
                  </a:solidFill>
                  <a:latin typeface="+mj-lt"/>
                </a:rPr>
                <a:t> quota </a:t>
              </a:r>
              <a:r>
                <a:rPr lang="it-IT" sz="900" b="1" dirty="0" err="1" smtClean="0">
                  <a:solidFill>
                    <a:srgbClr val="003366"/>
                  </a:solidFill>
                  <a:latin typeface="+mj-lt"/>
                </a:rPr>
                <a:t>max</a:t>
              </a:r>
              <a:r>
                <a:rPr lang="it-IT" sz="900" b="1" dirty="0" smtClean="0">
                  <a:solidFill>
                    <a:srgbClr val="003366"/>
                  </a:solidFill>
                  <a:latin typeface="+mj-lt"/>
                </a:rPr>
                <a:t> regolazione</a:t>
              </a:r>
            </a:p>
          </p:txBody>
        </p:sp>
        <p:sp>
          <p:nvSpPr>
            <p:cNvPr id="17" name="CasellaDiTesto 16"/>
            <p:cNvSpPr txBox="1">
              <a:spLocks noChangeArrowheads="1"/>
            </p:cNvSpPr>
            <p:nvPr/>
          </p:nvSpPr>
          <p:spPr bwMode="auto">
            <a:xfrm>
              <a:off x="2889648" y="3757851"/>
              <a:ext cx="1733085" cy="3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hangingPunct="0">
                <a:lnSpc>
                  <a:spcPct val="93000"/>
                </a:lnSpc>
                <a:buClr>
                  <a:srgbClr val="000000"/>
                </a:buClr>
                <a:buSzPct val="100000"/>
                <a:buFont typeface="Times New Roman" pitchFamily="18" charset="0"/>
                <a:buNone/>
              </a:pPr>
              <a:r>
                <a:rPr lang="it-IT" altLang="it-IT" sz="900" b="1" dirty="0" smtClean="0">
                  <a:solidFill>
                    <a:srgbClr val="FF0000"/>
                  </a:solidFill>
                  <a:latin typeface="+mn-lt"/>
                </a:rPr>
                <a:t>Q</a:t>
              </a:r>
              <a:r>
                <a:rPr lang="it-IT" altLang="it-IT" sz="900" b="1" baseline="-25000" dirty="0" smtClean="0">
                  <a:solidFill>
                    <a:srgbClr val="FF0000"/>
                  </a:solidFill>
                  <a:latin typeface="+mn-lt"/>
                </a:rPr>
                <a:t>in MAX</a:t>
              </a:r>
              <a:r>
                <a:rPr lang="it-IT" altLang="it-IT" sz="900" b="1" dirty="0" smtClean="0">
                  <a:solidFill>
                    <a:srgbClr val="FF0000"/>
                  </a:solidFill>
                  <a:latin typeface="+mn-lt"/>
                </a:rPr>
                <a:t> = </a:t>
              </a:r>
              <a:r>
                <a:rPr lang="it-IT" altLang="it-IT" sz="900" b="1" dirty="0">
                  <a:solidFill>
                    <a:srgbClr val="FF0000"/>
                  </a:solidFill>
                  <a:latin typeface="+mn-lt"/>
                </a:rPr>
                <a:t>950 m</a:t>
              </a:r>
              <a:r>
                <a:rPr lang="it-IT" altLang="it-IT" sz="900" b="1" baseline="30000" dirty="0">
                  <a:solidFill>
                    <a:srgbClr val="FF0000"/>
                  </a:solidFill>
                  <a:latin typeface="+mn-lt"/>
                </a:rPr>
                <a:t>3</a:t>
              </a:r>
              <a:r>
                <a:rPr lang="it-IT" altLang="it-IT" sz="900" b="1" dirty="0">
                  <a:solidFill>
                    <a:srgbClr val="FF0000"/>
                  </a:solidFill>
                  <a:latin typeface="+mn-lt"/>
                </a:rPr>
                <a:t>/sec</a:t>
              </a:r>
            </a:p>
            <a:p>
              <a:pPr hangingPunct="0">
                <a:lnSpc>
                  <a:spcPct val="93000"/>
                </a:lnSpc>
                <a:buClr>
                  <a:srgbClr val="000000"/>
                </a:buClr>
                <a:buSzPct val="100000"/>
                <a:buFont typeface="Times New Roman" pitchFamily="18" charset="0"/>
                <a:buNone/>
              </a:pPr>
              <a:endParaRPr lang="it-IT" altLang="it-IT" sz="900" b="1" dirty="0">
                <a:solidFill>
                  <a:srgbClr val="FF0000"/>
                </a:solidFill>
                <a:latin typeface="+mn-lt"/>
              </a:endParaRPr>
            </a:p>
          </p:txBody>
        </p:sp>
        <p:sp>
          <p:nvSpPr>
            <p:cNvPr id="14" name="Rettangolo 13"/>
            <p:cNvSpPr/>
            <p:nvPr/>
          </p:nvSpPr>
          <p:spPr>
            <a:xfrm>
              <a:off x="3386717" y="6144585"/>
              <a:ext cx="1077539" cy="221151"/>
            </a:xfrm>
            <a:prstGeom prst="rect">
              <a:avLst/>
            </a:prstGeom>
          </p:spPr>
          <p:txBody>
            <a:bodyPr wrap="none">
              <a:spAutoFit/>
            </a:bodyPr>
            <a:lstStyle/>
            <a:p>
              <a:r>
                <a:rPr lang="it-IT" altLang="it-IT" sz="900" b="1" dirty="0" err="1">
                  <a:solidFill>
                    <a:srgbClr val="0000FF"/>
                  </a:solidFill>
                  <a:latin typeface="+mn-lt"/>
                </a:rPr>
                <a:t>Q</a:t>
              </a:r>
              <a:r>
                <a:rPr lang="it-IT" altLang="it-IT" sz="900" b="1" baseline="-25000" dirty="0" err="1">
                  <a:solidFill>
                    <a:srgbClr val="0000FF"/>
                  </a:solidFill>
                  <a:latin typeface="+mn-lt"/>
                </a:rPr>
                <a:t>out</a:t>
              </a:r>
              <a:r>
                <a:rPr lang="it-IT" altLang="it-IT" sz="900" b="1" dirty="0">
                  <a:solidFill>
                    <a:srgbClr val="0000FF"/>
                  </a:solidFill>
                  <a:latin typeface="+mn-lt"/>
                </a:rPr>
                <a:t> </a:t>
              </a:r>
              <a:r>
                <a:rPr lang="it-IT" altLang="it-IT" sz="900" b="1" baseline="-25000" dirty="0">
                  <a:solidFill>
                    <a:srgbClr val="0000FF"/>
                  </a:solidFill>
                  <a:latin typeface="+mn-lt"/>
                </a:rPr>
                <a:t>MIN </a:t>
              </a:r>
              <a:r>
                <a:rPr lang="it-IT" altLang="it-IT" sz="900" b="1" dirty="0">
                  <a:solidFill>
                    <a:srgbClr val="0000FF"/>
                  </a:solidFill>
                  <a:latin typeface="+mn-lt"/>
                </a:rPr>
                <a:t>= 80 m/sec</a:t>
              </a:r>
            </a:p>
          </p:txBody>
        </p:sp>
        <p:sp>
          <p:nvSpPr>
            <p:cNvPr id="19" name="Rettangolo 18"/>
            <p:cNvSpPr/>
            <p:nvPr/>
          </p:nvSpPr>
          <p:spPr>
            <a:xfrm>
              <a:off x="3324229" y="5389024"/>
              <a:ext cx="1151277" cy="221151"/>
            </a:xfrm>
            <a:prstGeom prst="rect">
              <a:avLst/>
            </a:prstGeom>
          </p:spPr>
          <p:txBody>
            <a:bodyPr wrap="none">
              <a:spAutoFit/>
            </a:bodyPr>
            <a:lstStyle/>
            <a:p>
              <a:r>
                <a:rPr lang="it-IT" altLang="it-IT" sz="900" b="1" dirty="0" err="1">
                  <a:solidFill>
                    <a:srgbClr val="0000FF"/>
                  </a:solidFill>
                  <a:latin typeface="+mn-lt"/>
                </a:rPr>
                <a:t>Q</a:t>
              </a:r>
              <a:r>
                <a:rPr lang="it-IT" altLang="it-IT" sz="900" b="1" baseline="-25000" dirty="0" err="1">
                  <a:solidFill>
                    <a:srgbClr val="0000FF"/>
                  </a:solidFill>
                  <a:latin typeface="+mn-lt"/>
                </a:rPr>
                <a:t>out</a:t>
              </a:r>
              <a:r>
                <a:rPr lang="it-IT" altLang="it-IT" sz="900" b="1" dirty="0">
                  <a:solidFill>
                    <a:srgbClr val="0000FF"/>
                  </a:solidFill>
                  <a:latin typeface="+mn-lt"/>
                </a:rPr>
                <a:t> </a:t>
              </a:r>
              <a:r>
                <a:rPr lang="it-IT" altLang="it-IT" sz="900" b="1" baseline="-25000" dirty="0" smtClean="0">
                  <a:solidFill>
                    <a:srgbClr val="0000FF"/>
                  </a:solidFill>
                  <a:latin typeface="+mn-lt"/>
                </a:rPr>
                <a:t>MAX </a:t>
              </a:r>
              <a:r>
                <a:rPr lang="it-IT" altLang="it-IT" sz="900" b="1" dirty="0">
                  <a:solidFill>
                    <a:srgbClr val="0000FF"/>
                  </a:solidFill>
                  <a:latin typeface="+mn-lt"/>
                </a:rPr>
                <a:t>= </a:t>
              </a:r>
              <a:r>
                <a:rPr lang="it-IT" altLang="it-IT" sz="900" b="1" dirty="0" smtClean="0">
                  <a:solidFill>
                    <a:srgbClr val="0000FF"/>
                  </a:solidFill>
                  <a:latin typeface="+mn-lt"/>
                </a:rPr>
                <a:t>300 </a:t>
              </a:r>
              <a:r>
                <a:rPr lang="it-IT" altLang="it-IT" sz="900" b="1" dirty="0">
                  <a:solidFill>
                    <a:srgbClr val="0000FF"/>
                  </a:solidFill>
                  <a:latin typeface="+mn-lt"/>
                </a:rPr>
                <a:t>m/sec</a:t>
              </a:r>
            </a:p>
          </p:txBody>
        </p:sp>
        <p:sp>
          <p:nvSpPr>
            <p:cNvPr id="15" name="Rettangolo 14"/>
            <p:cNvSpPr/>
            <p:nvPr/>
          </p:nvSpPr>
          <p:spPr>
            <a:xfrm>
              <a:off x="3791842" y="4283893"/>
              <a:ext cx="1622560" cy="221151"/>
            </a:xfrm>
            <a:prstGeom prst="rect">
              <a:avLst/>
            </a:prstGeom>
          </p:spPr>
          <p:txBody>
            <a:bodyPr wrap="none">
              <a:spAutoFit/>
            </a:bodyPr>
            <a:lstStyle/>
            <a:p>
              <a:r>
                <a:rPr lang="it-IT" altLang="it-IT" sz="900" b="1" dirty="0">
                  <a:solidFill>
                    <a:srgbClr val="0000FF"/>
                  </a:solidFill>
                  <a:latin typeface="+mn-lt"/>
                </a:rPr>
                <a:t>Volume </a:t>
              </a:r>
              <a:r>
                <a:rPr lang="it-IT" altLang="it-IT" sz="900" b="1" dirty="0" smtClean="0">
                  <a:solidFill>
                    <a:srgbClr val="0000FF"/>
                  </a:solidFill>
                  <a:latin typeface="+mn-lt"/>
                </a:rPr>
                <a:t>invasato </a:t>
              </a:r>
              <a:r>
                <a:rPr lang="it-IT" altLang="it-IT" sz="900" b="1" dirty="0" smtClean="0">
                  <a:solidFill>
                    <a:srgbClr val="0000FF"/>
                  </a:solidFill>
                  <a:latin typeface="+mn-lt"/>
                  <a:sym typeface="Symbol" pitchFamily="18" charset="2"/>
                </a:rPr>
                <a:t></a:t>
              </a:r>
              <a:r>
                <a:rPr lang="it-IT" altLang="it-IT" sz="900" b="1" dirty="0" smtClean="0">
                  <a:solidFill>
                    <a:srgbClr val="0000FF"/>
                  </a:solidFill>
                  <a:latin typeface="+mn-lt"/>
                </a:rPr>
                <a:t> </a:t>
              </a:r>
              <a:r>
                <a:rPr lang="it-IT" altLang="it-IT" sz="900" b="1" dirty="0">
                  <a:solidFill>
                    <a:srgbClr val="0000FF"/>
                  </a:solidFill>
                  <a:latin typeface="+mn-lt"/>
                </a:rPr>
                <a:t>10 mln m</a:t>
              </a:r>
              <a:r>
                <a:rPr lang="it-IT" altLang="it-IT" sz="900" b="1" baseline="30000" dirty="0">
                  <a:solidFill>
                    <a:srgbClr val="0000FF"/>
                  </a:solidFill>
                  <a:latin typeface="+mn-lt"/>
                </a:rPr>
                <a:t>3</a:t>
              </a:r>
              <a:r>
                <a:rPr lang="it-IT" altLang="it-IT" sz="900" b="1" dirty="0">
                  <a:solidFill>
                    <a:srgbClr val="0000FF"/>
                  </a:solidFill>
                  <a:latin typeface="+mn-lt"/>
                </a:rPr>
                <a:t> </a:t>
              </a:r>
            </a:p>
          </p:txBody>
        </p:sp>
      </p:grpSp>
      <p:pic>
        <p:nvPicPr>
          <p:cNvPr id="3076"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363" y="360364"/>
            <a:ext cx="2414588"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asellaDiTesto 4"/>
          <p:cNvSpPr txBox="1"/>
          <p:nvPr/>
        </p:nvSpPr>
        <p:spPr>
          <a:xfrm>
            <a:off x="359792" y="1193357"/>
            <a:ext cx="9441928" cy="2181679"/>
          </a:xfrm>
          <a:prstGeom prst="rect">
            <a:avLst/>
          </a:prstGeom>
          <a:noFill/>
        </p:spPr>
        <p:txBody>
          <a:bodyPr wrap="square" lIns="91430" tIns="45716" rIns="91430" bIns="45716" rtlCol="0">
            <a:spAutoFit/>
          </a:bodyPr>
          <a:lstStyle/>
          <a:p>
            <a:pPr algn="just">
              <a:spcBef>
                <a:spcPts val="0"/>
              </a:spcBef>
            </a:pPr>
            <a:r>
              <a:rPr lang="it-IT" sz="1700" b="1" dirty="0" smtClean="0">
                <a:solidFill>
                  <a:schemeClr val="tx1"/>
                </a:solidFill>
                <a:latin typeface="+mn-lt"/>
                <a:cs typeface="Arial" panose="020B0604020202020204" pitchFamily="34" charset="0"/>
              </a:rPr>
              <a:t>Nell’evento </a:t>
            </a:r>
            <a:r>
              <a:rPr lang="it-IT" sz="1700" b="1" dirty="0">
                <a:solidFill>
                  <a:schemeClr val="tx1"/>
                </a:solidFill>
                <a:latin typeface="+mn-lt"/>
                <a:cs typeface="Arial" panose="020B0604020202020204" pitchFamily="34" charset="0"/>
              </a:rPr>
              <a:t>di piena dell’ottobre 2014</a:t>
            </a:r>
            <a:r>
              <a:rPr lang="it-IT" sz="1700" dirty="0">
                <a:solidFill>
                  <a:schemeClr val="tx1"/>
                </a:solidFill>
                <a:latin typeface="+mn-lt"/>
                <a:cs typeface="Arial" panose="020B0604020202020204" pitchFamily="34" charset="0"/>
              </a:rPr>
              <a:t> le criticità lungo le aste di Baganza e Parma sono state </a:t>
            </a:r>
            <a:r>
              <a:rPr lang="it-IT" sz="1700" dirty="0" smtClean="0">
                <a:solidFill>
                  <a:schemeClr val="tx1"/>
                </a:solidFill>
                <a:latin typeface="+mn-lt"/>
                <a:cs typeface="Arial" panose="020B0604020202020204" pitchFamily="34" charset="0"/>
              </a:rPr>
              <a:t>confermate</a:t>
            </a:r>
          </a:p>
          <a:p>
            <a:pPr algn="just">
              <a:spcBef>
                <a:spcPts val="0"/>
              </a:spcBef>
            </a:pPr>
            <a:endParaRPr lang="it-IT" sz="1700" dirty="0" smtClean="0">
              <a:solidFill>
                <a:schemeClr val="tx1"/>
              </a:solidFill>
              <a:latin typeface="+mn-lt"/>
              <a:cs typeface="Arial" panose="020B0604020202020204" pitchFamily="34" charset="0"/>
            </a:endParaRPr>
          </a:p>
          <a:p>
            <a:pPr marL="714375" indent="-352425" algn="just">
              <a:spcBef>
                <a:spcPts val="0"/>
              </a:spcBef>
              <a:buFont typeface="Wingdings" panose="05000000000000000000" pitchFamily="2" charset="2"/>
              <a:buChar char="§"/>
            </a:pPr>
            <a:r>
              <a:rPr lang="it-IT" sz="1600" dirty="0" smtClean="0">
                <a:solidFill>
                  <a:schemeClr val="tx1"/>
                </a:solidFill>
                <a:latin typeface="+mn-lt"/>
                <a:cs typeface="Arial" panose="020B0604020202020204" pitchFamily="34" charset="0"/>
              </a:rPr>
              <a:t>Esondazione </a:t>
            </a:r>
            <a:r>
              <a:rPr lang="it-IT" sz="1600" dirty="0">
                <a:solidFill>
                  <a:schemeClr val="tx1"/>
                </a:solidFill>
                <a:latin typeface="+mn-lt"/>
                <a:cs typeface="Arial" panose="020B0604020202020204" pitchFamily="34" charset="0"/>
              </a:rPr>
              <a:t>del Baganza in corrispondenza dell’attraversamento della città di Parma, con il crollo del ponte ciclopedonale della Navetta e ingentissimi danni a strutture importanti (Ospedale Piccole Figlie, centrale Telecom) e ad interi quartieri residenziali (in particolare il quartiere Montanara e Molinetto)</a:t>
            </a:r>
          </a:p>
          <a:p>
            <a:pPr marL="714375" indent="-352425" algn="just">
              <a:spcBef>
                <a:spcPts val="0"/>
              </a:spcBef>
              <a:buFont typeface="Wingdings" panose="05000000000000000000" pitchFamily="2" charset="2"/>
              <a:buChar char="§"/>
            </a:pPr>
            <a:r>
              <a:rPr lang="it-IT" sz="1600" dirty="0">
                <a:solidFill>
                  <a:schemeClr val="tx1"/>
                </a:solidFill>
                <a:latin typeface="+mn-lt"/>
                <a:cs typeface="Arial" panose="020B0604020202020204" pitchFamily="34" charset="0"/>
              </a:rPr>
              <a:t>Limitata esondazione del Parma a valle della confluenza in sponda destra tra il ponte della FFSS e il </a:t>
            </a:r>
            <a:r>
              <a:rPr lang="it-IT" sz="1600" dirty="0" smtClean="0">
                <a:solidFill>
                  <a:schemeClr val="tx1"/>
                </a:solidFill>
                <a:latin typeface="+mn-lt"/>
                <a:cs typeface="Arial" panose="020B0604020202020204" pitchFamily="34" charset="0"/>
              </a:rPr>
              <a:t>ponte Nord</a:t>
            </a:r>
            <a:endParaRPr lang="it-IT" sz="1600" dirty="0">
              <a:solidFill>
                <a:schemeClr val="tx1"/>
              </a:solidFill>
              <a:latin typeface="+mn-lt"/>
              <a:cs typeface="Arial" panose="020B0604020202020204" pitchFamily="34" charset="0"/>
            </a:endParaRPr>
          </a:p>
          <a:p>
            <a:pPr marL="714375" indent="-352425" algn="just">
              <a:spcBef>
                <a:spcPts val="0"/>
              </a:spcBef>
              <a:buFont typeface="Wingdings" panose="05000000000000000000" pitchFamily="2" charset="2"/>
              <a:buChar char="§"/>
            </a:pPr>
            <a:r>
              <a:rPr lang="it-IT" sz="1600" dirty="0">
                <a:solidFill>
                  <a:schemeClr val="tx1"/>
                </a:solidFill>
                <a:latin typeface="+mn-lt"/>
                <a:cs typeface="Arial" panose="020B0604020202020204" pitchFamily="34" charset="0"/>
              </a:rPr>
              <a:t>Significativa riduzione del franco arginale su tutto il tratto immediatamente a valle della città e quasi azzeramento in corrispondenza di Baganzolino ed in corrispondenza del centro abitato di Colorno</a:t>
            </a:r>
            <a:endParaRPr lang="it-IT" sz="1600" dirty="0">
              <a:latin typeface="+mn-lt"/>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1353" t="24039" r="15730" b="11154"/>
          <a:stretch/>
        </p:blipFill>
        <p:spPr bwMode="auto">
          <a:xfrm>
            <a:off x="359792" y="3693881"/>
            <a:ext cx="5832648" cy="3254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ttore 2 5">
            <a:hlinkClick r:id="rId6" action="ppaction://hlinkfile"/>
          </p:cNvPr>
          <p:cNvCxnSpPr/>
          <p:nvPr/>
        </p:nvCxnSpPr>
        <p:spPr bwMode="auto">
          <a:xfrm flipH="1">
            <a:off x="3960192" y="4139878"/>
            <a:ext cx="576064" cy="648072"/>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11" name="Rectangle 2"/>
          <p:cNvSpPr txBox="1">
            <a:spLocks noChangeArrowheads="1"/>
          </p:cNvSpPr>
          <p:nvPr/>
        </p:nvSpPr>
        <p:spPr bwMode="auto">
          <a:xfrm>
            <a:off x="2952080" y="467469"/>
            <a:ext cx="3492388" cy="378565"/>
          </a:xfrm>
          <a:prstGeom prst="rect">
            <a:avLst/>
          </a:prstGeom>
          <a:noFill/>
          <a:extLst/>
        </p:spPr>
        <p:txBody>
          <a:bodyPr wrap="square" rtlCol="0">
            <a:spAutoFit/>
          </a:bodyPr>
          <a:lstStyle>
            <a:defPPr>
              <a:defRPr lang="en-GB"/>
            </a:defPPr>
            <a:lvl1pPr>
              <a:defRPr sz="2000" b="1">
                <a:solidFill>
                  <a:srgbClr val="003366"/>
                </a:solidFill>
                <a:latin typeface="+mj-lt"/>
              </a:defRPr>
            </a:lvl1pPr>
          </a:lstStyle>
          <a:p>
            <a:r>
              <a:rPr lang="it-IT" dirty="0" smtClean="0"/>
              <a:t>ANALISI DELLE CRITICITÀ</a:t>
            </a:r>
            <a:endParaRPr lang="it-IT" dirty="0"/>
          </a:p>
        </p:txBody>
      </p:sp>
      <p:pic>
        <p:nvPicPr>
          <p:cNvPr id="9" name="Immagine 8" descr="Colorno-13ott14-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8274" y="3693835"/>
            <a:ext cx="5103446" cy="324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15770297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82" y="215241"/>
            <a:ext cx="2415150" cy="6229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
        <p:nvSpPr>
          <p:cNvPr id="10" name="CasellaDiTesto 9"/>
          <p:cNvSpPr txBox="1"/>
          <p:nvPr/>
        </p:nvSpPr>
        <p:spPr>
          <a:xfrm>
            <a:off x="502282" y="1403573"/>
            <a:ext cx="8930518" cy="3441583"/>
          </a:xfrm>
          <a:prstGeom prst="rect">
            <a:avLst/>
          </a:prstGeom>
          <a:noFill/>
        </p:spPr>
        <p:txBody>
          <a:bodyPr wrap="square" rtlCol="0">
            <a:spAutoFit/>
          </a:bodyPr>
          <a:lstStyle/>
          <a:p>
            <a:pPr algn="just"/>
            <a:r>
              <a:rPr lang="it-IT" dirty="0" smtClean="0">
                <a:solidFill>
                  <a:schemeClr val="tx1"/>
                </a:solidFill>
                <a:latin typeface="+mn-lt"/>
              </a:rPr>
              <a:t>La </a:t>
            </a:r>
            <a:r>
              <a:rPr lang="it-IT" dirty="0">
                <a:solidFill>
                  <a:schemeClr val="tx1"/>
                </a:solidFill>
                <a:latin typeface="+mn-lt"/>
              </a:rPr>
              <a:t>stima della portata effluente dagli </a:t>
            </a:r>
            <a:r>
              <a:rPr lang="it-IT" b="1" dirty="0">
                <a:solidFill>
                  <a:srgbClr val="C00000"/>
                </a:solidFill>
                <a:effectLst>
                  <a:outerShdw blurRad="38100" dist="38100" dir="2700000" algn="tl">
                    <a:srgbClr val="000000">
                      <a:alpha val="43137"/>
                    </a:srgbClr>
                  </a:outerShdw>
                </a:effectLst>
                <a:latin typeface="+mn-lt"/>
              </a:rPr>
              <a:t>organi di scarico</a:t>
            </a:r>
            <a:r>
              <a:rPr lang="it-IT" dirty="0">
                <a:solidFill>
                  <a:srgbClr val="C00000"/>
                </a:solidFill>
                <a:latin typeface="+mn-lt"/>
              </a:rPr>
              <a:t> </a:t>
            </a:r>
            <a:r>
              <a:rPr lang="it-IT" dirty="0">
                <a:solidFill>
                  <a:schemeClr val="tx1"/>
                </a:solidFill>
                <a:latin typeface="+mn-lt"/>
              </a:rPr>
              <a:t>e la conseguente propagazione della piena</a:t>
            </a:r>
            <a:endParaRPr lang="it-IT" dirty="0" smtClean="0">
              <a:solidFill>
                <a:schemeClr val="tx1"/>
              </a:solidFill>
              <a:latin typeface="+mn-lt"/>
            </a:endParaRPr>
          </a:p>
          <a:p>
            <a:pPr algn="just"/>
            <a:endParaRPr lang="it-IT" dirty="0" smtClean="0">
              <a:solidFill>
                <a:schemeClr val="tx1"/>
              </a:solidFill>
              <a:latin typeface="+mn-lt"/>
            </a:endParaRPr>
          </a:p>
          <a:p>
            <a:pPr algn="just"/>
            <a:r>
              <a:rPr lang="it-IT" dirty="0" smtClean="0">
                <a:solidFill>
                  <a:schemeClr val="tx1"/>
                </a:solidFill>
                <a:latin typeface="+mn-lt"/>
              </a:rPr>
              <a:t>Per </a:t>
            </a:r>
            <a:r>
              <a:rPr lang="it-IT" dirty="0">
                <a:solidFill>
                  <a:schemeClr val="tx1"/>
                </a:solidFill>
                <a:latin typeface="+mn-lt"/>
              </a:rPr>
              <a:t>le Manovre di apertura degli organi di </a:t>
            </a:r>
            <a:r>
              <a:rPr lang="it-IT" dirty="0" smtClean="0">
                <a:solidFill>
                  <a:schemeClr val="tx1"/>
                </a:solidFill>
                <a:latin typeface="+mn-lt"/>
              </a:rPr>
              <a:t>scarico è stato considerato:</a:t>
            </a:r>
          </a:p>
          <a:p>
            <a:pPr algn="just"/>
            <a:endParaRPr lang="it-IT" b="1" dirty="0">
              <a:solidFill>
                <a:schemeClr val="tx1"/>
              </a:solidFill>
              <a:effectLst>
                <a:outerShdw blurRad="38100" dist="38100" dir="2700000" algn="tl">
                  <a:srgbClr val="000000">
                    <a:alpha val="43137"/>
                  </a:srgbClr>
                </a:outerShdw>
              </a:effectLst>
              <a:latin typeface="+mn-lt"/>
            </a:endParaRPr>
          </a:p>
          <a:p>
            <a:pPr algn="just"/>
            <a:r>
              <a:rPr lang="it-IT" b="1" dirty="0" smtClean="0">
                <a:solidFill>
                  <a:srgbClr val="C00000"/>
                </a:solidFill>
                <a:effectLst>
                  <a:outerShdw blurRad="38100" dist="38100" dir="2700000" algn="tl">
                    <a:srgbClr val="000000">
                      <a:alpha val="43137"/>
                    </a:srgbClr>
                  </a:outerShdw>
                </a:effectLst>
                <a:latin typeface="+mn-lt"/>
              </a:rPr>
              <a:t>4 </a:t>
            </a:r>
            <a:r>
              <a:rPr lang="it-IT" b="1" dirty="0">
                <a:solidFill>
                  <a:srgbClr val="C00000"/>
                </a:solidFill>
                <a:effectLst>
                  <a:outerShdw blurRad="38100" dist="38100" dir="2700000" algn="tl">
                    <a:srgbClr val="000000">
                      <a:alpha val="43137"/>
                    </a:srgbClr>
                  </a:outerShdw>
                </a:effectLst>
                <a:latin typeface="+mn-lt"/>
              </a:rPr>
              <a:t>scenario:</a:t>
            </a:r>
          </a:p>
          <a:p>
            <a:pPr marL="285750" indent="-285750" algn="just">
              <a:buFont typeface="Wingdings" panose="05000000000000000000" pitchFamily="2" charset="2"/>
              <a:buChar char="§"/>
            </a:pPr>
            <a:r>
              <a:rPr lang="it-IT" dirty="0" smtClean="0">
                <a:solidFill>
                  <a:schemeClr val="tx1"/>
                </a:solidFill>
                <a:latin typeface="+mn-lt"/>
              </a:rPr>
              <a:t>il </a:t>
            </a:r>
            <a:r>
              <a:rPr lang="it-IT" dirty="0">
                <a:solidFill>
                  <a:schemeClr val="tx1"/>
                </a:solidFill>
                <a:latin typeface="+mn-lt"/>
              </a:rPr>
              <a:t>livello idrico </a:t>
            </a:r>
            <a:r>
              <a:rPr lang="it-IT" dirty="0" smtClean="0">
                <a:solidFill>
                  <a:schemeClr val="tx1"/>
                </a:solidFill>
                <a:latin typeface="+mn-lt"/>
              </a:rPr>
              <a:t>a monte pari </a:t>
            </a:r>
            <a:r>
              <a:rPr lang="it-IT" dirty="0">
                <a:solidFill>
                  <a:schemeClr val="tx1"/>
                </a:solidFill>
                <a:latin typeface="+mn-lt"/>
              </a:rPr>
              <a:t>alla quota della soglia sfiorante del manufatto B (143,70 m </a:t>
            </a:r>
            <a:r>
              <a:rPr lang="it-IT" dirty="0" err="1">
                <a:solidFill>
                  <a:schemeClr val="tx1"/>
                </a:solidFill>
                <a:latin typeface="+mn-lt"/>
              </a:rPr>
              <a:t>s.m</a:t>
            </a:r>
            <a:r>
              <a:rPr lang="it-IT" dirty="0" smtClean="0">
                <a:solidFill>
                  <a:schemeClr val="tx1"/>
                </a:solidFill>
                <a:latin typeface="+mn-lt"/>
              </a:rPr>
              <a:t>.);</a:t>
            </a:r>
          </a:p>
          <a:p>
            <a:pPr marL="285750" indent="-285750" algn="just">
              <a:buFont typeface="Wingdings" panose="05000000000000000000" pitchFamily="2" charset="2"/>
              <a:buChar char="§"/>
            </a:pPr>
            <a:r>
              <a:rPr lang="it-IT" dirty="0" smtClean="0">
                <a:solidFill>
                  <a:schemeClr val="tx1"/>
                </a:solidFill>
                <a:latin typeface="+mn-lt"/>
              </a:rPr>
              <a:t>l’apertura </a:t>
            </a:r>
            <a:r>
              <a:rPr lang="it-IT" dirty="0">
                <a:solidFill>
                  <a:schemeClr val="tx1"/>
                </a:solidFill>
                <a:latin typeface="+mn-lt"/>
              </a:rPr>
              <a:t>delle n.4 luci inferiori del manufatto A (6 m x 3,5 m ciascuna) sia </a:t>
            </a:r>
            <a:r>
              <a:rPr lang="it-IT" dirty="0" smtClean="0">
                <a:solidFill>
                  <a:schemeClr val="tx1"/>
                </a:solidFill>
                <a:latin typeface="+mn-lt"/>
              </a:rPr>
              <a:t>istantanea e </a:t>
            </a:r>
            <a:r>
              <a:rPr lang="it-IT" dirty="0">
                <a:solidFill>
                  <a:schemeClr val="tx1"/>
                </a:solidFill>
                <a:latin typeface="+mn-lt"/>
              </a:rPr>
              <a:t>totale</a:t>
            </a:r>
            <a:r>
              <a:rPr lang="it-IT" dirty="0" smtClean="0">
                <a:solidFill>
                  <a:schemeClr val="tx1"/>
                </a:solidFill>
                <a:latin typeface="+mn-lt"/>
              </a:rPr>
              <a:t>.</a:t>
            </a:r>
          </a:p>
          <a:p>
            <a:endParaRPr lang="it-IT" dirty="0" smtClean="0">
              <a:solidFill>
                <a:schemeClr val="tx1"/>
              </a:solidFill>
              <a:latin typeface="+mn-lt"/>
            </a:endParaRPr>
          </a:p>
          <a:p>
            <a:r>
              <a:rPr lang="it-IT" dirty="0" smtClean="0">
                <a:solidFill>
                  <a:schemeClr val="tx1"/>
                </a:solidFill>
                <a:latin typeface="+mn-lt"/>
              </a:rPr>
              <a:t>L’onda </a:t>
            </a:r>
            <a:r>
              <a:rPr lang="it-IT" dirty="0">
                <a:solidFill>
                  <a:schemeClr val="tx1"/>
                </a:solidFill>
                <a:latin typeface="+mn-lt"/>
              </a:rPr>
              <a:t>di piena in uscita </a:t>
            </a:r>
            <a:r>
              <a:rPr lang="it-IT" dirty="0" smtClean="0">
                <a:solidFill>
                  <a:schemeClr val="tx1"/>
                </a:solidFill>
                <a:latin typeface="+mn-lt"/>
              </a:rPr>
              <a:t>dal </a:t>
            </a:r>
            <a:r>
              <a:rPr lang="it-IT" dirty="0">
                <a:solidFill>
                  <a:schemeClr val="tx1"/>
                </a:solidFill>
                <a:latin typeface="+mn-lt"/>
              </a:rPr>
              <a:t>manufatto </a:t>
            </a:r>
            <a:r>
              <a:rPr lang="it-IT" dirty="0" smtClean="0">
                <a:solidFill>
                  <a:schemeClr val="tx1"/>
                </a:solidFill>
                <a:latin typeface="+mn-lt"/>
              </a:rPr>
              <a:t>ha picco </a:t>
            </a:r>
            <a:r>
              <a:rPr lang="it-IT" dirty="0">
                <a:solidFill>
                  <a:schemeClr val="tx1"/>
                </a:solidFill>
                <a:latin typeface="+mn-lt"/>
              </a:rPr>
              <a:t>iniziale è </a:t>
            </a:r>
            <a:r>
              <a:rPr lang="it-IT" dirty="0" smtClean="0">
                <a:solidFill>
                  <a:schemeClr val="tx1"/>
                </a:solidFill>
                <a:latin typeface="+mn-lt"/>
              </a:rPr>
              <a:t>pari a </a:t>
            </a:r>
            <a:r>
              <a:rPr lang="it-IT" dirty="0">
                <a:solidFill>
                  <a:schemeClr val="tx1"/>
                </a:solidFill>
                <a:latin typeface="+mn-lt"/>
              </a:rPr>
              <a:t>770 </a:t>
            </a:r>
            <a:r>
              <a:rPr lang="it-IT" dirty="0" smtClean="0">
                <a:solidFill>
                  <a:schemeClr val="tx1"/>
                </a:solidFill>
                <a:latin typeface="+mn-lt"/>
              </a:rPr>
              <a:t>m3/s mentre l’onda di piena </a:t>
            </a:r>
            <a:r>
              <a:rPr lang="it-IT" dirty="0">
                <a:solidFill>
                  <a:schemeClr val="tx1"/>
                </a:solidFill>
                <a:latin typeface="+mn-lt"/>
              </a:rPr>
              <a:t>si esaurisce </a:t>
            </a:r>
            <a:r>
              <a:rPr lang="it-IT" dirty="0" smtClean="0">
                <a:solidFill>
                  <a:schemeClr val="tx1"/>
                </a:solidFill>
                <a:latin typeface="+mn-lt"/>
              </a:rPr>
              <a:t>in </a:t>
            </a:r>
            <a:r>
              <a:rPr lang="it-IT" dirty="0">
                <a:solidFill>
                  <a:schemeClr val="tx1"/>
                </a:solidFill>
                <a:latin typeface="+mn-lt"/>
              </a:rPr>
              <a:t>poco meno di 1h45</a:t>
            </a:r>
            <a:r>
              <a:rPr lang="it-IT" dirty="0">
                <a:latin typeface="+mn-lt"/>
              </a:rPr>
              <a:t>’.</a:t>
            </a:r>
            <a:endParaRPr lang="it-IT" dirty="0">
              <a:solidFill>
                <a:schemeClr val="tx1"/>
              </a:solidFill>
              <a:latin typeface="+mn-lt"/>
            </a:endParaRPr>
          </a:p>
        </p:txBody>
      </p:sp>
      <p:sp>
        <p:nvSpPr>
          <p:cNvPr id="6" name="CasellaDiTesto 5"/>
          <p:cNvSpPr txBox="1"/>
          <p:nvPr/>
        </p:nvSpPr>
        <p:spPr>
          <a:xfrm>
            <a:off x="3168104" y="183987"/>
            <a:ext cx="6120680" cy="951030"/>
          </a:xfrm>
          <a:prstGeom prst="rect">
            <a:avLst/>
          </a:prstGeom>
          <a:noFill/>
        </p:spPr>
        <p:txBody>
          <a:bodyPr wrap="square" rtlCol="0">
            <a:spAutoFit/>
          </a:bodyPr>
          <a:lstStyle/>
          <a:p>
            <a:pPr algn="just"/>
            <a:r>
              <a:rPr lang="it-IT" sz="2000" b="1" dirty="0" smtClean="0">
                <a:solidFill>
                  <a:srgbClr val="003366"/>
                </a:solidFill>
                <a:latin typeface="+mj-lt"/>
              </a:rPr>
              <a:t>GLI STUDI RELATIVI ALLE ONDE DI PIENA ARTIFICIALI CONSEGUENTI A MANOVRE DEGLI ORGANI DI SCARICO O AD IPOTETICO COLLASSO DELLE DIGHE </a:t>
            </a:r>
            <a:endParaRPr lang="it-IT" sz="2000" b="1" dirty="0">
              <a:solidFill>
                <a:srgbClr val="003366"/>
              </a:solidFill>
              <a:latin typeface="+mj-lt"/>
            </a:endParaRPr>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208" t="20000" r="38959" b="10000"/>
          <a:stretch/>
        </p:blipFill>
        <p:spPr bwMode="auto">
          <a:xfrm>
            <a:off x="-248" y="192342"/>
            <a:ext cx="3809939"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0286" t="22116" r="38985" b="7884"/>
          <a:stretch/>
        </p:blipFill>
        <p:spPr bwMode="auto">
          <a:xfrm>
            <a:off x="2087983" y="192342"/>
            <a:ext cx="379092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40264" t="22007" r="38902" b="7992"/>
          <a:stretch/>
        </p:blipFill>
        <p:spPr bwMode="auto">
          <a:xfrm>
            <a:off x="4110510" y="179437"/>
            <a:ext cx="3810122" cy="6934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40345" t="20002" r="38926" b="10191"/>
          <a:stretch/>
        </p:blipFill>
        <p:spPr bwMode="auto">
          <a:xfrm>
            <a:off x="6293385" y="179437"/>
            <a:ext cx="3790920" cy="6915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467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5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fade">
                                      <p:cBhvr>
                                        <p:cTn id="17" dur="500"/>
                                        <p:tgtEl>
                                          <p:spTgt spid="61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9"/>
                                        </p:tgtEl>
                                        <p:attrNameLst>
                                          <p:attrName>style.visibility</p:attrName>
                                        </p:attrNameLst>
                                      </p:cBhvr>
                                      <p:to>
                                        <p:strVal val="visible"/>
                                      </p:to>
                                    </p:set>
                                    <p:animEffect transition="in" filter="fade">
                                      <p:cBhvr>
                                        <p:cTn id="22"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2"/>
          <p:cNvSpPr>
            <a:spLocks noChangeArrowheads="1"/>
          </p:cNvSpPr>
          <p:nvPr/>
        </p:nvSpPr>
        <p:spPr bwMode="auto">
          <a:xfrm>
            <a:off x="0" y="0"/>
            <a:ext cx="100806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053" t="62942" r="24741" b="24704"/>
          <a:stretch/>
        </p:blipFill>
        <p:spPr bwMode="auto">
          <a:xfrm>
            <a:off x="194949" y="1259557"/>
            <a:ext cx="9181673" cy="1223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328487" y="1120659"/>
            <a:ext cx="2291653" cy="349968"/>
          </a:xfrm>
          <a:prstGeom prst="rect">
            <a:avLst/>
          </a:prstGeom>
        </p:spPr>
        <p:txBody>
          <a:bodyPr wrap="none">
            <a:spAutoFit/>
          </a:bodyPr>
          <a:lstStyle/>
          <a:p>
            <a:r>
              <a:rPr lang="it-IT" b="1" dirty="0">
                <a:solidFill>
                  <a:srgbClr val="FF0000"/>
                </a:solidFill>
                <a:latin typeface="+mn-lt"/>
              </a:rPr>
              <a:t>FASE di COSTRUZIONE</a:t>
            </a:r>
          </a:p>
        </p:txBody>
      </p:sp>
      <p:sp>
        <p:nvSpPr>
          <p:cNvPr id="6" name="Rettangolo 5"/>
          <p:cNvSpPr/>
          <p:nvPr/>
        </p:nvSpPr>
        <p:spPr>
          <a:xfrm>
            <a:off x="503808" y="2483693"/>
            <a:ext cx="5400600" cy="1237198"/>
          </a:xfrm>
          <a:prstGeom prst="rect">
            <a:avLst/>
          </a:prstGeom>
          <a:ln>
            <a:solidFill>
              <a:schemeClr val="accent2">
                <a:lumMod val="60000"/>
                <a:lumOff val="40000"/>
              </a:schemeClr>
            </a:solidFill>
          </a:ln>
          <a:effectLst>
            <a:glow rad="101600">
              <a:schemeClr val="accent2">
                <a:satMod val="175000"/>
                <a:alpha val="40000"/>
              </a:schemeClr>
            </a:glow>
          </a:effectLst>
        </p:spPr>
        <p:txBody>
          <a:bodyPr wrap="square">
            <a:spAutoFit/>
          </a:bodyPr>
          <a:lstStyle/>
          <a:p>
            <a:pPr algn="just"/>
            <a:r>
              <a:rPr lang="en-US" sz="1600" dirty="0">
                <a:solidFill>
                  <a:schemeClr val="tx1"/>
                </a:solidFill>
                <a:latin typeface="+mn-lt"/>
              </a:rPr>
              <a:t>FOGLIO DI CONDIZIONI PER LA COSTRUZIONE</a:t>
            </a:r>
          </a:p>
          <a:p>
            <a:pPr algn="just"/>
            <a:r>
              <a:rPr lang="en-US" sz="1600" dirty="0" err="1">
                <a:solidFill>
                  <a:schemeClr val="tx1"/>
                </a:solidFill>
                <a:latin typeface="+mn-lt"/>
              </a:rPr>
              <a:t>Contine</a:t>
            </a:r>
            <a:r>
              <a:rPr lang="en-US" sz="1600" dirty="0">
                <a:solidFill>
                  <a:schemeClr val="tx1"/>
                </a:solidFill>
                <a:latin typeface="+mn-lt"/>
              </a:rPr>
              <a:t> in </a:t>
            </a:r>
            <a:r>
              <a:rPr lang="en-US" sz="1600" dirty="0" err="1">
                <a:solidFill>
                  <a:schemeClr val="tx1"/>
                </a:solidFill>
                <a:latin typeface="+mn-lt"/>
              </a:rPr>
              <a:t>particolare</a:t>
            </a:r>
            <a:r>
              <a:rPr lang="en-US" sz="1600" dirty="0">
                <a:solidFill>
                  <a:schemeClr val="tx1"/>
                </a:solidFill>
                <a:latin typeface="+mn-lt"/>
              </a:rPr>
              <a:t> </a:t>
            </a:r>
          </a:p>
          <a:p>
            <a:pPr algn="just"/>
            <a:r>
              <a:rPr lang="en-US" sz="1600" dirty="0">
                <a:solidFill>
                  <a:schemeClr val="tx1"/>
                </a:solidFill>
                <a:latin typeface="+mn-lt"/>
              </a:rPr>
              <a:t>•	</a:t>
            </a:r>
            <a:r>
              <a:rPr lang="en-US" sz="1600" dirty="0" err="1">
                <a:solidFill>
                  <a:schemeClr val="tx1"/>
                </a:solidFill>
                <a:latin typeface="+mn-lt"/>
              </a:rPr>
              <a:t>modalità</a:t>
            </a:r>
            <a:r>
              <a:rPr lang="en-US" sz="1600" dirty="0">
                <a:solidFill>
                  <a:schemeClr val="tx1"/>
                </a:solidFill>
                <a:latin typeface="+mn-lt"/>
              </a:rPr>
              <a:t> di </a:t>
            </a:r>
            <a:r>
              <a:rPr lang="en-US" sz="1600" dirty="0" err="1">
                <a:solidFill>
                  <a:schemeClr val="tx1"/>
                </a:solidFill>
                <a:latin typeface="+mn-lt"/>
              </a:rPr>
              <a:t>costruzione</a:t>
            </a:r>
            <a:r>
              <a:rPr lang="en-US" sz="1600" dirty="0">
                <a:solidFill>
                  <a:schemeClr val="tx1"/>
                </a:solidFill>
                <a:latin typeface="+mn-lt"/>
              </a:rPr>
              <a:t>, </a:t>
            </a:r>
            <a:r>
              <a:rPr lang="en-US" sz="1600" dirty="0" err="1">
                <a:solidFill>
                  <a:schemeClr val="tx1"/>
                </a:solidFill>
                <a:latin typeface="+mn-lt"/>
              </a:rPr>
              <a:t>lavori</a:t>
            </a:r>
            <a:r>
              <a:rPr lang="en-US" sz="1600" dirty="0">
                <a:solidFill>
                  <a:schemeClr val="tx1"/>
                </a:solidFill>
                <a:latin typeface="+mn-lt"/>
              </a:rPr>
              <a:t> e </a:t>
            </a:r>
            <a:r>
              <a:rPr lang="en-US" sz="1600" dirty="0" err="1">
                <a:solidFill>
                  <a:schemeClr val="tx1"/>
                </a:solidFill>
                <a:latin typeface="+mn-lt"/>
              </a:rPr>
              <a:t>materiali</a:t>
            </a:r>
            <a:r>
              <a:rPr lang="en-US" sz="1600" dirty="0">
                <a:solidFill>
                  <a:schemeClr val="tx1"/>
                </a:solidFill>
                <a:latin typeface="+mn-lt"/>
              </a:rPr>
              <a:t>;</a:t>
            </a:r>
            <a:endParaRPr lang="it-IT" sz="1600" dirty="0">
              <a:solidFill>
                <a:schemeClr val="tx1"/>
              </a:solidFill>
              <a:latin typeface="+mn-lt"/>
            </a:endParaRPr>
          </a:p>
          <a:p>
            <a:pPr algn="just"/>
            <a:r>
              <a:rPr lang="en-US" sz="1600" dirty="0">
                <a:solidFill>
                  <a:schemeClr val="tx1"/>
                </a:solidFill>
                <a:latin typeface="+mn-lt"/>
              </a:rPr>
              <a:t>•	</a:t>
            </a:r>
            <a:r>
              <a:rPr lang="en-US" sz="1600" dirty="0" err="1">
                <a:solidFill>
                  <a:schemeClr val="tx1"/>
                </a:solidFill>
                <a:latin typeface="+mn-lt"/>
              </a:rPr>
              <a:t>osservazioni</a:t>
            </a:r>
            <a:r>
              <a:rPr lang="en-US" sz="1600" dirty="0">
                <a:solidFill>
                  <a:schemeClr val="tx1"/>
                </a:solidFill>
                <a:latin typeface="+mn-lt"/>
              </a:rPr>
              <a:t>/</a:t>
            </a:r>
            <a:r>
              <a:rPr lang="en-US" sz="1600" dirty="0" err="1">
                <a:solidFill>
                  <a:schemeClr val="tx1"/>
                </a:solidFill>
                <a:latin typeface="+mn-lt"/>
              </a:rPr>
              <a:t>misure</a:t>
            </a:r>
            <a:r>
              <a:rPr lang="en-US" sz="1600" dirty="0">
                <a:solidFill>
                  <a:schemeClr val="tx1"/>
                </a:solidFill>
                <a:latin typeface="+mn-lt"/>
              </a:rPr>
              <a:t> e </a:t>
            </a:r>
            <a:r>
              <a:rPr lang="en-US" sz="1600" dirty="0" err="1">
                <a:solidFill>
                  <a:schemeClr val="tx1"/>
                </a:solidFill>
                <a:latin typeface="+mn-lt"/>
              </a:rPr>
              <a:t>vigilanza</a:t>
            </a:r>
            <a:r>
              <a:rPr lang="en-US" sz="1600" dirty="0">
                <a:solidFill>
                  <a:schemeClr val="tx1"/>
                </a:solidFill>
                <a:latin typeface="+mn-lt"/>
              </a:rPr>
              <a:t>;</a:t>
            </a:r>
            <a:endParaRPr lang="it-IT" sz="1600" dirty="0">
              <a:solidFill>
                <a:schemeClr val="tx1"/>
              </a:solidFill>
              <a:latin typeface="+mn-lt"/>
            </a:endParaRPr>
          </a:p>
          <a:p>
            <a:pPr algn="just"/>
            <a:r>
              <a:rPr lang="en-US" sz="1600" dirty="0">
                <a:solidFill>
                  <a:schemeClr val="tx1"/>
                </a:solidFill>
                <a:latin typeface="+mn-lt"/>
              </a:rPr>
              <a:t> </a:t>
            </a:r>
            <a:endParaRPr lang="it-IT" sz="1600" dirty="0">
              <a:solidFill>
                <a:schemeClr val="tx1"/>
              </a:solidFill>
              <a:latin typeface="+mn-lt"/>
            </a:endParaRPr>
          </a:p>
        </p:txBody>
      </p:sp>
      <p:sp>
        <p:nvSpPr>
          <p:cNvPr id="17" name="Rettangolo 16"/>
          <p:cNvSpPr/>
          <p:nvPr/>
        </p:nvSpPr>
        <p:spPr>
          <a:xfrm>
            <a:off x="360363" y="3851845"/>
            <a:ext cx="1982146" cy="349968"/>
          </a:xfrm>
          <a:prstGeom prst="rect">
            <a:avLst/>
          </a:prstGeom>
        </p:spPr>
        <p:txBody>
          <a:bodyPr wrap="none">
            <a:spAutoFit/>
          </a:bodyPr>
          <a:lstStyle/>
          <a:p>
            <a:r>
              <a:rPr lang="it-IT" b="1" dirty="0">
                <a:solidFill>
                  <a:srgbClr val="FF0000"/>
                </a:solidFill>
                <a:latin typeface="+mn-lt"/>
              </a:rPr>
              <a:t>FASE di COLLAUDO</a:t>
            </a:r>
          </a:p>
        </p:txBody>
      </p:sp>
      <p:pic>
        <p:nvPicPr>
          <p:cNvPr id="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053" t="74115" r="24741" b="13308"/>
          <a:stretch/>
        </p:blipFill>
        <p:spPr bwMode="auto">
          <a:xfrm>
            <a:off x="194948" y="4201813"/>
            <a:ext cx="9181673" cy="1245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ttangolo 14"/>
          <p:cNvSpPr/>
          <p:nvPr/>
        </p:nvSpPr>
        <p:spPr>
          <a:xfrm>
            <a:off x="494526" y="5482018"/>
            <a:ext cx="8938274" cy="1466171"/>
          </a:xfrm>
          <a:prstGeom prst="rect">
            <a:avLst/>
          </a:prstGeom>
          <a:ln>
            <a:solidFill>
              <a:schemeClr val="accent2">
                <a:lumMod val="60000"/>
                <a:lumOff val="40000"/>
              </a:schemeClr>
            </a:solidFill>
          </a:ln>
          <a:effectLst>
            <a:glow rad="101600">
              <a:schemeClr val="accent2">
                <a:satMod val="175000"/>
                <a:alpha val="40000"/>
              </a:schemeClr>
            </a:glow>
          </a:effectLst>
        </p:spPr>
        <p:txBody>
          <a:bodyPr wrap="square">
            <a:spAutoFit/>
          </a:bodyPr>
          <a:lstStyle/>
          <a:p>
            <a:pPr algn="just"/>
            <a:r>
              <a:rPr lang="en-US" sz="1600" dirty="0">
                <a:solidFill>
                  <a:schemeClr val="tx1"/>
                </a:solidFill>
                <a:latin typeface="+mn-lt"/>
              </a:rPr>
              <a:t>II primo </a:t>
            </a:r>
            <a:r>
              <a:rPr lang="en-US" sz="1600" dirty="0" err="1">
                <a:solidFill>
                  <a:schemeClr val="tx1"/>
                </a:solidFill>
                <a:latin typeface="+mn-lt"/>
              </a:rPr>
              <a:t>invaso</a:t>
            </a:r>
            <a:r>
              <a:rPr lang="en-US" sz="1600" dirty="0">
                <a:solidFill>
                  <a:schemeClr val="tx1"/>
                </a:solidFill>
                <a:latin typeface="+mn-lt"/>
              </a:rPr>
              <a:t> del </a:t>
            </a:r>
            <a:r>
              <a:rPr lang="en-US" sz="1600" dirty="0" err="1">
                <a:solidFill>
                  <a:schemeClr val="tx1"/>
                </a:solidFill>
                <a:latin typeface="+mn-lt"/>
              </a:rPr>
              <a:t>serbatoio</a:t>
            </a:r>
            <a:r>
              <a:rPr lang="en-US" sz="1600" dirty="0">
                <a:solidFill>
                  <a:schemeClr val="tx1"/>
                </a:solidFill>
                <a:latin typeface="+mn-lt"/>
              </a:rPr>
              <a:t> </a:t>
            </a:r>
            <a:r>
              <a:rPr lang="en-US" sz="1600" dirty="0" err="1">
                <a:solidFill>
                  <a:schemeClr val="tx1"/>
                </a:solidFill>
                <a:latin typeface="+mn-lt"/>
              </a:rPr>
              <a:t>viene</a:t>
            </a:r>
            <a:r>
              <a:rPr lang="en-US" sz="1600" dirty="0">
                <a:solidFill>
                  <a:schemeClr val="tx1"/>
                </a:solidFill>
                <a:latin typeface="+mn-lt"/>
              </a:rPr>
              <a:t> </a:t>
            </a:r>
            <a:r>
              <a:rPr lang="en-US" sz="1600" dirty="0" err="1">
                <a:solidFill>
                  <a:schemeClr val="tx1"/>
                </a:solidFill>
                <a:latin typeface="+mn-lt"/>
              </a:rPr>
              <a:t>autorizzato</a:t>
            </a:r>
            <a:r>
              <a:rPr lang="en-US" sz="1600" dirty="0">
                <a:solidFill>
                  <a:schemeClr val="tx1"/>
                </a:solidFill>
                <a:latin typeface="+mn-lt"/>
              </a:rPr>
              <a:t> </a:t>
            </a:r>
            <a:r>
              <a:rPr lang="en-US" sz="1600" dirty="0" err="1">
                <a:solidFill>
                  <a:schemeClr val="tx1"/>
                </a:solidFill>
                <a:latin typeface="+mn-lt"/>
              </a:rPr>
              <a:t>dall’UTD</a:t>
            </a:r>
            <a:r>
              <a:rPr lang="en-US" sz="1600" dirty="0">
                <a:solidFill>
                  <a:schemeClr val="tx1"/>
                </a:solidFill>
                <a:latin typeface="+mn-lt"/>
              </a:rPr>
              <a:t> a </a:t>
            </a:r>
            <a:r>
              <a:rPr lang="en-US" sz="1600" dirty="0" err="1">
                <a:solidFill>
                  <a:schemeClr val="tx1"/>
                </a:solidFill>
                <a:latin typeface="+mn-lt"/>
              </a:rPr>
              <a:t>seguilo</a:t>
            </a:r>
            <a:r>
              <a:rPr lang="en-US" sz="1600" dirty="0">
                <a:solidFill>
                  <a:schemeClr val="tx1"/>
                </a:solidFill>
                <a:latin typeface="+mn-lt"/>
              </a:rPr>
              <a:t> di </a:t>
            </a:r>
            <a:r>
              <a:rPr lang="en-US" sz="1600" dirty="0" err="1">
                <a:solidFill>
                  <a:schemeClr val="tx1"/>
                </a:solidFill>
                <a:latin typeface="+mn-lt"/>
              </a:rPr>
              <a:t>nulla</a:t>
            </a:r>
            <a:r>
              <a:rPr lang="en-US" sz="1600" dirty="0">
                <a:solidFill>
                  <a:schemeClr val="tx1"/>
                </a:solidFill>
                <a:latin typeface="+mn-lt"/>
              </a:rPr>
              <a:t> </a:t>
            </a:r>
            <a:r>
              <a:rPr lang="en-US" sz="1600" dirty="0" err="1">
                <a:solidFill>
                  <a:schemeClr val="tx1"/>
                </a:solidFill>
                <a:latin typeface="+mn-lt"/>
              </a:rPr>
              <a:t>osta</a:t>
            </a:r>
            <a:r>
              <a:rPr lang="en-US" sz="1600" dirty="0">
                <a:solidFill>
                  <a:schemeClr val="tx1"/>
                </a:solidFill>
                <a:latin typeface="+mn-lt"/>
              </a:rPr>
              <a:t> </a:t>
            </a:r>
            <a:r>
              <a:rPr lang="en-US" sz="1600" dirty="0" err="1">
                <a:solidFill>
                  <a:schemeClr val="tx1"/>
                </a:solidFill>
                <a:latin typeface="+mn-lt"/>
              </a:rPr>
              <a:t>della</a:t>
            </a:r>
            <a:r>
              <a:rPr lang="en-US" sz="1600" dirty="0">
                <a:solidFill>
                  <a:schemeClr val="tx1"/>
                </a:solidFill>
                <a:latin typeface="+mn-lt"/>
              </a:rPr>
              <a:t> </a:t>
            </a:r>
            <a:r>
              <a:rPr lang="en-US" sz="1600" dirty="0" err="1">
                <a:solidFill>
                  <a:schemeClr val="tx1"/>
                </a:solidFill>
                <a:latin typeface="+mn-lt"/>
              </a:rPr>
              <a:t>sede</a:t>
            </a:r>
            <a:r>
              <a:rPr lang="en-US" sz="1600" dirty="0">
                <a:solidFill>
                  <a:schemeClr val="tx1"/>
                </a:solidFill>
                <a:latin typeface="+mn-lt"/>
              </a:rPr>
              <a:t> </a:t>
            </a:r>
            <a:r>
              <a:rPr lang="en-US" sz="1600" dirty="0" err="1">
                <a:solidFill>
                  <a:schemeClr val="tx1"/>
                </a:solidFill>
                <a:latin typeface="+mn-lt"/>
              </a:rPr>
              <a:t>centrale</a:t>
            </a:r>
            <a:r>
              <a:rPr lang="en-US" sz="1600" dirty="0">
                <a:solidFill>
                  <a:schemeClr val="tx1"/>
                </a:solidFill>
                <a:latin typeface="+mn-lt"/>
              </a:rPr>
              <a:t> (e </a:t>
            </a:r>
            <a:r>
              <a:rPr lang="en-US" sz="1600" dirty="0" err="1">
                <a:solidFill>
                  <a:schemeClr val="tx1"/>
                </a:solidFill>
                <a:latin typeface="+mn-lt"/>
              </a:rPr>
              <a:t>della</a:t>
            </a:r>
            <a:r>
              <a:rPr lang="en-US" sz="1600" dirty="0">
                <a:solidFill>
                  <a:schemeClr val="tx1"/>
                </a:solidFill>
                <a:latin typeface="+mn-lt"/>
              </a:rPr>
              <a:t> </a:t>
            </a:r>
            <a:r>
              <a:rPr lang="en-US" sz="1600" dirty="0" err="1">
                <a:solidFill>
                  <a:schemeClr val="tx1"/>
                </a:solidFill>
                <a:latin typeface="+mn-lt"/>
              </a:rPr>
              <a:t>commissione</a:t>
            </a:r>
            <a:r>
              <a:rPr lang="en-US" sz="1600" dirty="0">
                <a:solidFill>
                  <a:schemeClr val="tx1"/>
                </a:solidFill>
                <a:latin typeface="+mn-lt"/>
              </a:rPr>
              <a:t> di </a:t>
            </a:r>
            <a:r>
              <a:rPr lang="en-US" sz="1600" dirty="0" err="1" smtClean="0">
                <a:solidFill>
                  <a:schemeClr val="tx1"/>
                </a:solidFill>
                <a:latin typeface="+mn-lt"/>
              </a:rPr>
              <a:t>collaudo</a:t>
            </a:r>
            <a:r>
              <a:rPr lang="en-US" sz="1600" dirty="0" smtClean="0">
                <a:solidFill>
                  <a:schemeClr val="tx1"/>
                </a:solidFill>
                <a:latin typeface="+mn-lt"/>
              </a:rPr>
              <a:t>). I </a:t>
            </a:r>
            <a:r>
              <a:rPr lang="en-US" sz="1600" dirty="0" err="1">
                <a:solidFill>
                  <a:schemeClr val="tx1"/>
                </a:solidFill>
                <a:latin typeface="+mn-lt"/>
              </a:rPr>
              <a:t>primi</a:t>
            </a:r>
            <a:r>
              <a:rPr lang="en-US" sz="1600" dirty="0">
                <a:solidFill>
                  <a:schemeClr val="tx1"/>
                </a:solidFill>
                <a:latin typeface="+mn-lt"/>
              </a:rPr>
              <a:t> </a:t>
            </a:r>
            <a:r>
              <a:rPr lang="en-US" sz="1600" dirty="0" err="1">
                <a:solidFill>
                  <a:schemeClr val="tx1"/>
                </a:solidFill>
                <a:latin typeface="+mn-lt"/>
              </a:rPr>
              <a:t>invasi</a:t>
            </a:r>
            <a:r>
              <a:rPr lang="en-US" sz="1600" dirty="0">
                <a:solidFill>
                  <a:schemeClr val="tx1"/>
                </a:solidFill>
                <a:latin typeface="+mn-lt"/>
              </a:rPr>
              <a:t> </a:t>
            </a:r>
            <a:r>
              <a:rPr lang="en-US" sz="1600" dirty="0" err="1">
                <a:solidFill>
                  <a:schemeClr val="tx1"/>
                </a:solidFill>
                <a:latin typeface="+mn-lt"/>
              </a:rPr>
              <a:t>vengono</a:t>
            </a:r>
            <a:r>
              <a:rPr lang="en-US" sz="1600" dirty="0">
                <a:solidFill>
                  <a:schemeClr val="tx1"/>
                </a:solidFill>
                <a:latin typeface="+mn-lt"/>
              </a:rPr>
              <a:t> </a:t>
            </a:r>
            <a:r>
              <a:rPr lang="en-US" sz="1600" dirty="0" err="1">
                <a:solidFill>
                  <a:schemeClr val="tx1"/>
                </a:solidFill>
                <a:latin typeface="+mn-lt"/>
              </a:rPr>
              <a:t>denominati</a:t>
            </a:r>
            <a:r>
              <a:rPr lang="en-US" sz="1600" dirty="0">
                <a:solidFill>
                  <a:schemeClr val="tx1"/>
                </a:solidFill>
                <a:latin typeface="+mn-lt"/>
              </a:rPr>
              <a:t> e </a:t>
            </a:r>
            <a:r>
              <a:rPr lang="en-US" sz="1600" dirty="0" err="1">
                <a:solidFill>
                  <a:schemeClr val="tx1"/>
                </a:solidFill>
                <a:latin typeface="+mn-lt"/>
              </a:rPr>
              <a:t>definiti</a:t>
            </a:r>
            <a:r>
              <a:rPr lang="en-US" sz="1600" dirty="0">
                <a:solidFill>
                  <a:schemeClr val="tx1"/>
                </a:solidFill>
                <a:latin typeface="+mn-lt"/>
              </a:rPr>
              <a:t> "</a:t>
            </a:r>
            <a:r>
              <a:rPr lang="en-US" sz="1600" dirty="0" err="1">
                <a:solidFill>
                  <a:schemeClr val="tx1"/>
                </a:solidFill>
                <a:latin typeface="+mn-lt"/>
              </a:rPr>
              <a:t>sperimentali</a:t>
            </a:r>
            <a:r>
              <a:rPr lang="en-US" sz="1600" dirty="0" smtClean="0">
                <a:solidFill>
                  <a:schemeClr val="tx1"/>
                </a:solidFill>
                <a:latin typeface="+mn-lt"/>
              </a:rPr>
              <a:t>" </a:t>
            </a:r>
            <a:r>
              <a:rPr lang="en-US" sz="1600" dirty="0">
                <a:solidFill>
                  <a:schemeClr val="tx1"/>
                </a:solidFill>
                <a:latin typeface="+mn-lt"/>
              </a:rPr>
              <a:t>in </a:t>
            </a:r>
            <a:r>
              <a:rPr lang="en-US" sz="1600" dirty="0" err="1">
                <a:solidFill>
                  <a:schemeClr val="tx1"/>
                </a:solidFill>
                <a:latin typeface="+mn-lt"/>
              </a:rPr>
              <a:t>quanto</a:t>
            </a:r>
            <a:r>
              <a:rPr lang="en-US" sz="1600" dirty="0">
                <a:solidFill>
                  <a:schemeClr val="tx1"/>
                </a:solidFill>
                <a:latin typeface="+mn-lt"/>
              </a:rPr>
              <a:t> </a:t>
            </a:r>
            <a:r>
              <a:rPr lang="en-US" sz="1600" dirty="0" err="1">
                <a:solidFill>
                  <a:schemeClr val="tx1"/>
                </a:solidFill>
                <a:latin typeface="+mn-lt"/>
              </a:rPr>
              <a:t>cadenzati</a:t>
            </a:r>
            <a:r>
              <a:rPr lang="en-US" sz="1600" dirty="0">
                <a:solidFill>
                  <a:schemeClr val="tx1"/>
                </a:solidFill>
                <a:latin typeface="+mn-lt"/>
              </a:rPr>
              <a:t> e </a:t>
            </a:r>
            <a:r>
              <a:rPr lang="en-US" sz="1600" dirty="0" err="1">
                <a:solidFill>
                  <a:schemeClr val="tx1"/>
                </a:solidFill>
                <a:latin typeface="+mn-lt"/>
              </a:rPr>
              <a:t>graduati</a:t>
            </a:r>
            <a:r>
              <a:rPr lang="en-US" sz="1600" dirty="0">
                <a:solidFill>
                  <a:schemeClr val="tx1"/>
                </a:solidFill>
                <a:latin typeface="+mn-lt"/>
              </a:rPr>
              <a:t> in </a:t>
            </a:r>
            <a:r>
              <a:rPr lang="en-US" sz="1600" dirty="0" err="1">
                <a:solidFill>
                  <a:schemeClr val="tx1"/>
                </a:solidFill>
                <a:latin typeface="+mn-lt"/>
              </a:rPr>
              <a:t>maniera</a:t>
            </a:r>
            <a:r>
              <a:rPr lang="en-US" sz="1600" dirty="0">
                <a:solidFill>
                  <a:schemeClr val="tx1"/>
                </a:solidFill>
                <a:latin typeface="+mn-lt"/>
              </a:rPr>
              <a:t> </a:t>
            </a:r>
            <a:r>
              <a:rPr lang="en-US" sz="1600" dirty="0" err="1">
                <a:solidFill>
                  <a:schemeClr val="tx1"/>
                </a:solidFill>
                <a:latin typeface="+mn-lt"/>
              </a:rPr>
              <a:t>atta</a:t>
            </a:r>
            <a:r>
              <a:rPr lang="en-US" sz="1600" dirty="0">
                <a:solidFill>
                  <a:schemeClr val="tx1"/>
                </a:solidFill>
                <a:latin typeface="+mn-lt"/>
              </a:rPr>
              <a:t> a </a:t>
            </a:r>
            <a:r>
              <a:rPr lang="en-US" sz="1600" dirty="0" err="1">
                <a:solidFill>
                  <a:schemeClr val="tx1"/>
                </a:solidFill>
                <a:latin typeface="+mn-lt"/>
              </a:rPr>
              <a:t>trarre</a:t>
            </a:r>
            <a:r>
              <a:rPr lang="en-US" sz="1600" dirty="0">
                <a:solidFill>
                  <a:schemeClr val="tx1"/>
                </a:solidFill>
                <a:latin typeface="+mn-lt"/>
              </a:rPr>
              <a:t> </a:t>
            </a:r>
            <a:r>
              <a:rPr lang="en-US" sz="1600" dirty="0" err="1">
                <a:solidFill>
                  <a:schemeClr val="tx1"/>
                </a:solidFill>
                <a:latin typeface="+mn-lt"/>
              </a:rPr>
              <a:t>dagli</a:t>
            </a:r>
            <a:r>
              <a:rPr lang="en-US" sz="1600" dirty="0">
                <a:solidFill>
                  <a:schemeClr val="tx1"/>
                </a:solidFill>
                <a:latin typeface="+mn-lt"/>
              </a:rPr>
              <a:t> </a:t>
            </a:r>
            <a:r>
              <a:rPr lang="en-US" sz="1600" dirty="0" err="1">
                <a:solidFill>
                  <a:schemeClr val="tx1"/>
                </a:solidFill>
                <a:latin typeface="+mn-lt"/>
              </a:rPr>
              <a:t>strumenti</a:t>
            </a:r>
            <a:r>
              <a:rPr lang="en-US" sz="1600" dirty="0">
                <a:solidFill>
                  <a:schemeClr val="tx1"/>
                </a:solidFill>
                <a:latin typeface="+mn-lt"/>
              </a:rPr>
              <a:t> </a:t>
            </a:r>
            <a:r>
              <a:rPr lang="en-US" sz="1600" dirty="0" err="1">
                <a:solidFill>
                  <a:schemeClr val="tx1"/>
                </a:solidFill>
                <a:latin typeface="+mn-lt"/>
              </a:rPr>
              <a:t>installati</a:t>
            </a:r>
            <a:r>
              <a:rPr lang="en-US" sz="1600" dirty="0">
                <a:solidFill>
                  <a:schemeClr val="tx1"/>
                </a:solidFill>
                <a:latin typeface="+mn-lt"/>
              </a:rPr>
              <a:t>, e </a:t>
            </a:r>
            <a:r>
              <a:rPr lang="en-US" sz="1600" dirty="0" err="1">
                <a:solidFill>
                  <a:schemeClr val="tx1"/>
                </a:solidFill>
                <a:latin typeface="+mn-lt"/>
              </a:rPr>
              <a:t>più</a:t>
            </a:r>
            <a:r>
              <a:rPr lang="en-US" sz="1600" dirty="0">
                <a:solidFill>
                  <a:schemeClr val="tx1"/>
                </a:solidFill>
                <a:latin typeface="+mn-lt"/>
              </a:rPr>
              <a:t> in generate </a:t>
            </a:r>
            <a:r>
              <a:rPr lang="en-US" sz="1600" dirty="0" err="1">
                <a:solidFill>
                  <a:schemeClr val="tx1"/>
                </a:solidFill>
                <a:latin typeface="+mn-lt"/>
              </a:rPr>
              <a:t>dall'opera</a:t>
            </a:r>
            <a:r>
              <a:rPr lang="en-US" sz="1600" dirty="0">
                <a:solidFill>
                  <a:schemeClr val="tx1"/>
                </a:solidFill>
                <a:latin typeface="+mn-lt"/>
              </a:rPr>
              <a:t> e dal </a:t>
            </a:r>
            <a:r>
              <a:rPr lang="en-US" sz="1600" dirty="0" err="1">
                <a:solidFill>
                  <a:schemeClr val="tx1"/>
                </a:solidFill>
                <a:latin typeface="+mn-lt"/>
              </a:rPr>
              <a:t>sito</a:t>
            </a:r>
            <a:r>
              <a:rPr lang="en-US" sz="1600" dirty="0">
                <a:solidFill>
                  <a:schemeClr val="tx1"/>
                </a:solidFill>
                <a:latin typeface="+mn-lt"/>
              </a:rPr>
              <a:t> </a:t>
            </a:r>
            <a:r>
              <a:rPr lang="en-US" sz="1600" dirty="0" err="1">
                <a:solidFill>
                  <a:schemeClr val="tx1"/>
                </a:solidFill>
                <a:latin typeface="+mn-lt"/>
              </a:rPr>
              <a:t>limitrofo</a:t>
            </a:r>
            <a:r>
              <a:rPr lang="en-US" sz="1600" dirty="0">
                <a:solidFill>
                  <a:schemeClr val="tx1"/>
                </a:solidFill>
                <a:latin typeface="+mn-lt"/>
              </a:rPr>
              <a:t> </a:t>
            </a:r>
            <a:r>
              <a:rPr lang="en-US" sz="1600" dirty="0" err="1">
                <a:solidFill>
                  <a:schemeClr val="tx1"/>
                </a:solidFill>
                <a:latin typeface="+mn-lt"/>
              </a:rPr>
              <a:t>interessato</a:t>
            </a:r>
            <a:r>
              <a:rPr lang="en-US" sz="1600" dirty="0">
                <a:solidFill>
                  <a:schemeClr val="tx1"/>
                </a:solidFill>
                <a:latin typeface="+mn-lt"/>
              </a:rPr>
              <a:t>, </a:t>
            </a:r>
            <a:r>
              <a:rPr lang="en-US" sz="1600" dirty="0" err="1">
                <a:solidFill>
                  <a:schemeClr val="tx1"/>
                </a:solidFill>
                <a:latin typeface="+mn-lt"/>
              </a:rPr>
              <a:t>ogni</a:t>
            </a:r>
            <a:r>
              <a:rPr lang="en-US" sz="1600" dirty="0">
                <a:solidFill>
                  <a:schemeClr val="tx1"/>
                </a:solidFill>
                <a:latin typeface="+mn-lt"/>
              </a:rPr>
              <a:t> </a:t>
            </a:r>
            <a:r>
              <a:rPr lang="en-US" sz="1600" dirty="0" err="1">
                <a:solidFill>
                  <a:schemeClr val="tx1"/>
                </a:solidFill>
                <a:latin typeface="+mn-lt"/>
              </a:rPr>
              <a:t>possibile</a:t>
            </a:r>
            <a:r>
              <a:rPr lang="en-US" sz="1600" dirty="0">
                <a:solidFill>
                  <a:schemeClr val="tx1"/>
                </a:solidFill>
                <a:latin typeface="+mn-lt"/>
              </a:rPr>
              <a:t> </a:t>
            </a:r>
            <a:r>
              <a:rPr lang="en-US" sz="1600" dirty="0" err="1">
                <a:solidFill>
                  <a:schemeClr val="tx1"/>
                </a:solidFill>
                <a:latin typeface="+mn-lt"/>
              </a:rPr>
              <a:t>informazione</a:t>
            </a:r>
            <a:r>
              <a:rPr lang="en-US" sz="1600" dirty="0">
                <a:solidFill>
                  <a:schemeClr val="tx1"/>
                </a:solidFill>
                <a:latin typeface="+mn-lt"/>
              </a:rPr>
              <a:t> circa </a:t>
            </a:r>
            <a:r>
              <a:rPr lang="en-US" sz="1600" dirty="0" err="1">
                <a:solidFill>
                  <a:schemeClr val="tx1"/>
                </a:solidFill>
                <a:latin typeface="+mn-lt"/>
              </a:rPr>
              <a:t>il</a:t>
            </a:r>
            <a:r>
              <a:rPr lang="en-US" sz="1600" dirty="0">
                <a:solidFill>
                  <a:schemeClr val="tx1"/>
                </a:solidFill>
                <a:latin typeface="+mn-lt"/>
              </a:rPr>
              <a:t> </a:t>
            </a:r>
            <a:r>
              <a:rPr lang="en-US" sz="1600" dirty="0" err="1">
                <a:solidFill>
                  <a:schemeClr val="tx1"/>
                </a:solidFill>
                <a:latin typeface="+mn-lt"/>
              </a:rPr>
              <a:t>regolare</a:t>
            </a:r>
            <a:r>
              <a:rPr lang="en-US" sz="1600" dirty="0">
                <a:solidFill>
                  <a:schemeClr val="tx1"/>
                </a:solidFill>
                <a:latin typeface="+mn-lt"/>
              </a:rPr>
              <a:t> </a:t>
            </a:r>
            <a:r>
              <a:rPr lang="en-US" sz="1600" dirty="0" err="1">
                <a:solidFill>
                  <a:schemeClr val="tx1"/>
                </a:solidFill>
                <a:latin typeface="+mn-lt"/>
              </a:rPr>
              <a:t>comportamento</a:t>
            </a:r>
            <a:r>
              <a:rPr lang="en-US" sz="1600" dirty="0">
                <a:solidFill>
                  <a:schemeClr val="tx1"/>
                </a:solidFill>
                <a:latin typeface="+mn-lt"/>
              </a:rPr>
              <a:t> </a:t>
            </a:r>
            <a:r>
              <a:rPr lang="en-US" sz="1600" dirty="0" err="1">
                <a:solidFill>
                  <a:schemeClr val="tx1"/>
                </a:solidFill>
                <a:latin typeface="+mn-lt"/>
              </a:rPr>
              <a:t>dello</a:t>
            </a:r>
            <a:r>
              <a:rPr lang="en-US" sz="1600" dirty="0">
                <a:solidFill>
                  <a:schemeClr val="tx1"/>
                </a:solidFill>
                <a:latin typeface="+mn-lt"/>
              </a:rPr>
              <a:t> </a:t>
            </a:r>
            <a:r>
              <a:rPr lang="en-US" sz="1600" dirty="0" err="1">
                <a:solidFill>
                  <a:schemeClr val="tx1"/>
                </a:solidFill>
                <a:latin typeface="+mn-lt"/>
              </a:rPr>
              <a:t>sbarramento</a:t>
            </a:r>
            <a:r>
              <a:rPr lang="en-US" sz="1600" dirty="0">
                <a:solidFill>
                  <a:schemeClr val="tx1"/>
                </a:solidFill>
                <a:latin typeface="+mn-lt"/>
              </a:rPr>
              <a:t> e </a:t>
            </a:r>
            <a:r>
              <a:rPr lang="en-US" sz="1600" dirty="0" err="1">
                <a:solidFill>
                  <a:schemeClr val="tx1"/>
                </a:solidFill>
                <a:latin typeface="+mn-lt"/>
              </a:rPr>
              <a:t>degli</a:t>
            </a:r>
            <a:r>
              <a:rPr lang="en-US" sz="1600" dirty="0">
                <a:solidFill>
                  <a:schemeClr val="tx1"/>
                </a:solidFill>
                <a:latin typeface="+mn-lt"/>
              </a:rPr>
              <a:t> </a:t>
            </a:r>
            <a:r>
              <a:rPr lang="en-US" sz="1600" dirty="0" err="1">
                <a:solidFill>
                  <a:schemeClr val="tx1"/>
                </a:solidFill>
                <a:latin typeface="+mn-lt"/>
              </a:rPr>
              <a:t>organi</a:t>
            </a:r>
            <a:r>
              <a:rPr lang="en-US" sz="1600" dirty="0">
                <a:solidFill>
                  <a:schemeClr val="tx1"/>
                </a:solidFill>
                <a:latin typeface="+mn-lt"/>
              </a:rPr>
              <a:t> </a:t>
            </a:r>
            <a:r>
              <a:rPr lang="en-US" sz="1600" dirty="0" err="1">
                <a:solidFill>
                  <a:schemeClr val="tx1"/>
                </a:solidFill>
                <a:latin typeface="+mn-lt"/>
              </a:rPr>
              <a:t>accessori</a:t>
            </a:r>
            <a:r>
              <a:rPr lang="en-US" sz="1600" dirty="0">
                <a:solidFill>
                  <a:schemeClr val="tx1"/>
                </a:solidFill>
                <a:latin typeface="+mn-lt"/>
              </a:rPr>
              <a:t>, </a:t>
            </a:r>
            <a:r>
              <a:rPr lang="en-US" sz="1600" dirty="0" err="1">
                <a:solidFill>
                  <a:schemeClr val="tx1"/>
                </a:solidFill>
                <a:latin typeface="+mn-lt"/>
              </a:rPr>
              <a:t>complementari</a:t>
            </a:r>
            <a:r>
              <a:rPr lang="en-US" sz="1600" dirty="0">
                <a:solidFill>
                  <a:schemeClr val="tx1"/>
                </a:solidFill>
                <a:latin typeface="+mn-lt"/>
              </a:rPr>
              <a:t> e di </a:t>
            </a:r>
            <a:r>
              <a:rPr lang="en-US" sz="1600" dirty="0" smtClean="0">
                <a:solidFill>
                  <a:schemeClr val="tx1"/>
                </a:solidFill>
                <a:latin typeface="+mn-lt"/>
              </a:rPr>
              <a:t>presidio. II </a:t>
            </a:r>
            <a:r>
              <a:rPr lang="en-US" sz="1600" dirty="0" err="1">
                <a:solidFill>
                  <a:schemeClr val="tx1"/>
                </a:solidFill>
                <a:latin typeface="+mn-lt"/>
              </a:rPr>
              <a:t>programma</a:t>
            </a:r>
            <a:r>
              <a:rPr lang="en-US" sz="1600" dirty="0">
                <a:solidFill>
                  <a:schemeClr val="tx1"/>
                </a:solidFill>
                <a:latin typeface="+mn-lt"/>
              </a:rPr>
              <a:t> </a:t>
            </a:r>
            <a:r>
              <a:rPr lang="en-US" sz="1600" dirty="0" err="1">
                <a:solidFill>
                  <a:schemeClr val="tx1"/>
                </a:solidFill>
                <a:latin typeface="+mn-lt"/>
              </a:rPr>
              <a:t>degli</a:t>
            </a:r>
            <a:r>
              <a:rPr lang="en-US" sz="1600" dirty="0">
                <a:solidFill>
                  <a:schemeClr val="tx1"/>
                </a:solidFill>
                <a:latin typeface="+mn-lt"/>
              </a:rPr>
              <a:t> "</a:t>
            </a:r>
            <a:r>
              <a:rPr lang="en-US" sz="1600" dirty="0" err="1">
                <a:solidFill>
                  <a:schemeClr val="tx1"/>
                </a:solidFill>
                <a:latin typeface="+mn-lt"/>
              </a:rPr>
              <a:t>invasi</a:t>
            </a:r>
            <a:r>
              <a:rPr lang="en-US" sz="1600" dirty="0">
                <a:solidFill>
                  <a:schemeClr val="tx1"/>
                </a:solidFill>
                <a:latin typeface="+mn-lt"/>
              </a:rPr>
              <a:t> </a:t>
            </a:r>
            <a:r>
              <a:rPr lang="en-US" sz="1600" dirty="0" err="1">
                <a:solidFill>
                  <a:schemeClr val="tx1"/>
                </a:solidFill>
                <a:latin typeface="+mn-lt"/>
              </a:rPr>
              <a:t>sperimentali</a:t>
            </a:r>
            <a:r>
              <a:rPr lang="en-US" sz="1600" dirty="0">
                <a:solidFill>
                  <a:schemeClr val="tx1"/>
                </a:solidFill>
                <a:latin typeface="+mn-lt"/>
              </a:rPr>
              <a:t>" </a:t>
            </a:r>
            <a:r>
              <a:rPr lang="en-US" sz="1600" dirty="0" err="1">
                <a:solidFill>
                  <a:schemeClr val="tx1"/>
                </a:solidFill>
                <a:latin typeface="+mn-lt"/>
              </a:rPr>
              <a:t>deve</a:t>
            </a:r>
            <a:r>
              <a:rPr lang="en-US" sz="1600" dirty="0">
                <a:solidFill>
                  <a:schemeClr val="tx1"/>
                </a:solidFill>
                <a:latin typeface="+mn-lt"/>
              </a:rPr>
              <a:t> </a:t>
            </a:r>
            <a:r>
              <a:rPr lang="en-US" sz="1600" dirty="0" err="1">
                <a:solidFill>
                  <a:schemeClr val="tx1"/>
                </a:solidFill>
                <a:latin typeface="+mn-lt"/>
              </a:rPr>
              <a:t>essere</a:t>
            </a:r>
            <a:r>
              <a:rPr lang="en-US" sz="1600" dirty="0">
                <a:solidFill>
                  <a:schemeClr val="tx1"/>
                </a:solidFill>
                <a:latin typeface="+mn-lt"/>
              </a:rPr>
              <a:t> </a:t>
            </a:r>
            <a:r>
              <a:rPr lang="en-US" sz="1600" dirty="0" err="1">
                <a:solidFill>
                  <a:schemeClr val="tx1"/>
                </a:solidFill>
                <a:latin typeface="+mn-lt"/>
              </a:rPr>
              <a:t>approvato</a:t>
            </a:r>
            <a:r>
              <a:rPr lang="en-US" sz="1600" dirty="0">
                <a:solidFill>
                  <a:schemeClr val="tx1"/>
                </a:solidFill>
                <a:latin typeface="+mn-lt"/>
              </a:rPr>
              <a:t> </a:t>
            </a:r>
            <a:r>
              <a:rPr lang="en-US" sz="1600" dirty="0" err="1">
                <a:solidFill>
                  <a:schemeClr val="tx1"/>
                </a:solidFill>
                <a:latin typeface="+mn-lt"/>
              </a:rPr>
              <a:t>dalla</a:t>
            </a:r>
            <a:r>
              <a:rPr lang="en-US" sz="1600" dirty="0">
                <a:solidFill>
                  <a:schemeClr val="tx1"/>
                </a:solidFill>
                <a:latin typeface="+mn-lt"/>
              </a:rPr>
              <a:t> DG, </a:t>
            </a:r>
            <a:r>
              <a:rPr lang="en-US" sz="1600" dirty="0" err="1">
                <a:solidFill>
                  <a:schemeClr val="tx1"/>
                </a:solidFill>
                <a:latin typeface="+mn-lt"/>
              </a:rPr>
              <a:t>previo</a:t>
            </a:r>
            <a:r>
              <a:rPr lang="en-US" sz="1600" dirty="0">
                <a:solidFill>
                  <a:schemeClr val="tx1"/>
                </a:solidFill>
                <a:latin typeface="+mn-lt"/>
              </a:rPr>
              <a:t> </a:t>
            </a:r>
            <a:r>
              <a:rPr lang="en-US" sz="1600" dirty="0" err="1">
                <a:solidFill>
                  <a:schemeClr val="tx1"/>
                </a:solidFill>
                <a:latin typeface="+mn-lt"/>
              </a:rPr>
              <a:t>nulla</a:t>
            </a:r>
            <a:r>
              <a:rPr lang="en-US" sz="1600" dirty="0">
                <a:solidFill>
                  <a:schemeClr val="tx1"/>
                </a:solidFill>
                <a:latin typeface="+mn-lt"/>
              </a:rPr>
              <a:t> </a:t>
            </a:r>
            <a:r>
              <a:rPr lang="en-US" sz="1600" dirty="0" err="1">
                <a:solidFill>
                  <a:schemeClr val="tx1"/>
                </a:solidFill>
                <a:latin typeface="+mn-lt"/>
              </a:rPr>
              <a:t>osta</a:t>
            </a:r>
            <a:r>
              <a:rPr lang="en-US" sz="1600" dirty="0">
                <a:solidFill>
                  <a:schemeClr val="tx1"/>
                </a:solidFill>
                <a:latin typeface="+mn-lt"/>
              </a:rPr>
              <a:t> </a:t>
            </a:r>
            <a:r>
              <a:rPr lang="en-US" sz="1600" dirty="0" err="1">
                <a:solidFill>
                  <a:schemeClr val="tx1"/>
                </a:solidFill>
                <a:latin typeface="+mn-lt"/>
              </a:rPr>
              <a:t>della</a:t>
            </a:r>
            <a:r>
              <a:rPr lang="en-US" sz="1600" dirty="0">
                <a:solidFill>
                  <a:schemeClr val="tx1"/>
                </a:solidFill>
                <a:latin typeface="+mn-lt"/>
              </a:rPr>
              <a:t> </a:t>
            </a:r>
            <a:r>
              <a:rPr lang="en-US" sz="1600" dirty="0" err="1">
                <a:solidFill>
                  <a:schemeClr val="tx1"/>
                </a:solidFill>
                <a:latin typeface="+mn-lt"/>
              </a:rPr>
              <a:t>commissione</a:t>
            </a:r>
            <a:r>
              <a:rPr lang="en-US" sz="1600" dirty="0">
                <a:solidFill>
                  <a:schemeClr val="tx1"/>
                </a:solidFill>
                <a:latin typeface="+mn-lt"/>
              </a:rPr>
              <a:t> di </a:t>
            </a:r>
            <a:r>
              <a:rPr lang="en-US" sz="1600" dirty="0" err="1">
                <a:solidFill>
                  <a:schemeClr val="tx1"/>
                </a:solidFill>
                <a:latin typeface="+mn-lt"/>
              </a:rPr>
              <a:t>collaudo</a:t>
            </a:r>
            <a:r>
              <a:rPr lang="en-US" sz="1600" dirty="0">
                <a:solidFill>
                  <a:schemeClr val="tx1"/>
                </a:solidFill>
                <a:latin typeface="+mn-lt"/>
              </a:rPr>
              <a:t> </a:t>
            </a:r>
            <a:r>
              <a:rPr lang="en-US" sz="1600" dirty="0" err="1">
                <a:solidFill>
                  <a:schemeClr val="tx1"/>
                </a:solidFill>
                <a:latin typeface="+mn-lt"/>
              </a:rPr>
              <a:t>già</a:t>
            </a:r>
            <a:r>
              <a:rPr lang="en-US" sz="1600" dirty="0">
                <a:solidFill>
                  <a:schemeClr val="tx1"/>
                </a:solidFill>
                <a:latin typeface="+mn-lt"/>
              </a:rPr>
              <a:t> </a:t>
            </a:r>
            <a:r>
              <a:rPr lang="en-US" sz="1600" dirty="0" err="1">
                <a:solidFill>
                  <a:schemeClr val="tx1"/>
                </a:solidFill>
                <a:latin typeface="+mn-lt"/>
              </a:rPr>
              <a:t>citata</a:t>
            </a:r>
            <a:r>
              <a:rPr lang="en-US" sz="1600" dirty="0">
                <a:solidFill>
                  <a:schemeClr val="tx1"/>
                </a:solidFill>
                <a:latin typeface="+mn-lt"/>
              </a:rPr>
              <a:t>.</a:t>
            </a:r>
            <a:endParaRPr lang="it-IT" sz="1600" dirty="0">
              <a:solidFill>
                <a:schemeClr val="tx1"/>
              </a:solidFill>
              <a:latin typeface="+mn-lt"/>
            </a:endParaRPr>
          </a:p>
        </p:txBody>
      </p:sp>
      <p:sp>
        <p:nvSpPr>
          <p:cNvPr id="12" name="CasellaDiTesto 11"/>
          <p:cNvSpPr txBox="1"/>
          <p:nvPr/>
        </p:nvSpPr>
        <p:spPr>
          <a:xfrm>
            <a:off x="2952080" y="339907"/>
            <a:ext cx="6734007" cy="664797"/>
          </a:xfrm>
          <a:prstGeom prst="rect">
            <a:avLst/>
          </a:prstGeom>
          <a:noFill/>
        </p:spPr>
        <p:txBody>
          <a:bodyPr wrap="square" rtlCol="0">
            <a:spAutoFit/>
          </a:bodyPr>
          <a:lstStyle>
            <a:defPPr>
              <a:defRPr lang="en-GB"/>
            </a:defPPr>
            <a:lvl1pPr>
              <a:defRPr sz="2000" b="1">
                <a:solidFill>
                  <a:srgbClr val="003366"/>
                </a:solidFill>
                <a:latin typeface="+mj-lt"/>
              </a:defRPr>
            </a:lvl1pPr>
          </a:lstStyle>
          <a:p>
            <a:r>
              <a:rPr lang="en-US" dirty="0"/>
              <a:t>ITER TECNICO E GESTIONALE DELLE OPERE DI LAMINAZIONE CLASSIFICATE GRANDI DIGHE</a:t>
            </a:r>
            <a:endParaRPr lang="it-IT" dirty="0"/>
          </a:p>
        </p:txBody>
      </p:sp>
      <p:sp>
        <p:nvSpPr>
          <p:cNvPr id="13"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22451067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2"/>
          <p:cNvSpPr>
            <a:spLocks noChangeArrowheads="1"/>
          </p:cNvSpPr>
          <p:nvPr/>
        </p:nvSpPr>
        <p:spPr bwMode="auto">
          <a:xfrm>
            <a:off x="0" y="0"/>
            <a:ext cx="100806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3" name="Rettangolo 2"/>
          <p:cNvSpPr/>
          <p:nvPr/>
        </p:nvSpPr>
        <p:spPr>
          <a:xfrm>
            <a:off x="328487" y="1120659"/>
            <a:ext cx="1892506" cy="349968"/>
          </a:xfrm>
          <a:prstGeom prst="rect">
            <a:avLst/>
          </a:prstGeom>
        </p:spPr>
        <p:txBody>
          <a:bodyPr wrap="none">
            <a:spAutoFit/>
          </a:bodyPr>
          <a:lstStyle/>
          <a:p>
            <a:r>
              <a:rPr lang="it-IT" b="1" dirty="0">
                <a:solidFill>
                  <a:srgbClr val="FF0000"/>
                </a:solidFill>
                <a:latin typeface="+mn-lt"/>
              </a:rPr>
              <a:t>FASE di </a:t>
            </a:r>
            <a:r>
              <a:rPr lang="it-IT" b="1" dirty="0" smtClean="0">
                <a:solidFill>
                  <a:srgbClr val="FF0000"/>
                </a:solidFill>
                <a:latin typeface="+mn-lt"/>
              </a:rPr>
              <a:t>ESERCIZIO</a:t>
            </a:r>
            <a:endParaRPr lang="it-IT" b="1" dirty="0">
              <a:solidFill>
                <a:srgbClr val="FF0000"/>
              </a:solidFill>
              <a:latin typeface="+mn-lt"/>
            </a:endParaRPr>
          </a:p>
        </p:txBody>
      </p:sp>
      <p:sp>
        <p:nvSpPr>
          <p:cNvPr id="13" name="Rettangolo 12"/>
          <p:cNvSpPr/>
          <p:nvPr/>
        </p:nvSpPr>
        <p:spPr>
          <a:xfrm>
            <a:off x="360363" y="1492434"/>
            <a:ext cx="9000428" cy="865237"/>
          </a:xfrm>
          <a:prstGeom prst="rect">
            <a:avLst/>
          </a:prstGeom>
        </p:spPr>
        <p:txBody>
          <a:bodyPr wrap="square">
            <a:spAutoFit/>
          </a:bodyPr>
          <a:lstStyle/>
          <a:p>
            <a:pPr algn="just"/>
            <a:r>
              <a:rPr lang="en-US" dirty="0" smtClean="0">
                <a:solidFill>
                  <a:schemeClr val="tx1"/>
                </a:solidFill>
                <a:latin typeface="+mn-lt"/>
              </a:rPr>
              <a:t>Le </a:t>
            </a:r>
            <a:r>
              <a:rPr lang="en-US" dirty="0" err="1" smtClean="0">
                <a:solidFill>
                  <a:schemeClr val="tx1"/>
                </a:solidFill>
                <a:latin typeface="+mn-lt"/>
              </a:rPr>
              <a:t>prescrizioni</a:t>
            </a:r>
            <a:r>
              <a:rPr lang="en-US" dirty="0" smtClean="0">
                <a:solidFill>
                  <a:schemeClr val="tx1"/>
                </a:solidFill>
                <a:latin typeface="+mn-lt"/>
              </a:rPr>
              <a:t>, </a:t>
            </a:r>
            <a:r>
              <a:rPr lang="en-US" dirty="0" err="1" smtClean="0">
                <a:solidFill>
                  <a:schemeClr val="tx1"/>
                </a:solidFill>
                <a:latin typeface="+mn-lt"/>
              </a:rPr>
              <a:t>gli</a:t>
            </a:r>
            <a:r>
              <a:rPr lang="en-US" dirty="0" smtClean="0">
                <a:solidFill>
                  <a:schemeClr val="tx1"/>
                </a:solidFill>
                <a:latin typeface="+mn-lt"/>
              </a:rPr>
              <a:t> </a:t>
            </a:r>
            <a:r>
              <a:rPr lang="en-US" dirty="0" err="1" smtClean="0">
                <a:solidFill>
                  <a:schemeClr val="tx1"/>
                </a:solidFill>
                <a:latin typeface="+mn-lt"/>
              </a:rPr>
              <a:t>studi</a:t>
            </a:r>
            <a:r>
              <a:rPr lang="en-US" dirty="0" smtClean="0">
                <a:solidFill>
                  <a:schemeClr val="tx1"/>
                </a:solidFill>
                <a:latin typeface="+mn-lt"/>
              </a:rPr>
              <a:t>, </a:t>
            </a:r>
            <a:r>
              <a:rPr lang="en-US" dirty="0" err="1">
                <a:solidFill>
                  <a:schemeClr val="tx1"/>
                </a:solidFill>
                <a:latin typeface="+mn-lt"/>
              </a:rPr>
              <a:t>nonché</a:t>
            </a:r>
            <a:r>
              <a:rPr lang="en-US" dirty="0">
                <a:solidFill>
                  <a:schemeClr val="tx1"/>
                </a:solidFill>
                <a:latin typeface="+mn-lt"/>
              </a:rPr>
              <a:t> </a:t>
            </a:r>
            <a:r>
              <a:rPr lang="en-US" dirty="0" err="1">
                <a:solidFill>
                  <a:schemeClr val="tx1"/>
                </a:solidFill>
                <a:latin typeface="+mn-lt"/>
              </a:rPr>
              <a:t>tutte</a:t>
            </a:r>
            <a:r>
              <a:rPr lang="en-US" dirty="0">
                <a:solidFill>
                  <a:schemeClr val="tx1"/>
                </a:solidFill>
                <a:latin typeface="+mn-lt"/>
              </a:rPr>
              <a:t> le </a:t>
            </a:r>
            <a:r>
              <a:rPr lang="en-US" dirty="0" err="1">
                <a:solidFill>
                  <a:schemeClr val="tx1"/>
                </a:solidFill>
                <a:latin typeface="+mn-lt"/>
              </a:rPr>
              <a:t>indicazioni</a:t>
            </a:r>
            <a:r>
              <a:rPr lang="en-US" dirty="0">
                <a:solidFill>
                  <a:schemeClr val="tx1"/>
                </a:solidFill>
                <a:latin typeface="+mn-lt"/>
              </a:rPr>
              <a:t> </a:t>
            </a:r>
            <a:r>
              <a:rPr lang="en-US" dirty="0" err="1">
                <a:solidFill>
                  <a:schemeClr val="tx1"/>
                </a:solidFill>
                <a:latin typeface="+mn-lt"/>
              </a:rPr>
              <a:t>progettuali</a:t>
            </a:r>
            <a:r>
              <a:rPr lang="en-US" dirty="0">
                <a:solidFill>
                  <a:schemeClr val="tx1"/>
                </a:solidFill>
                <a:latin typeface="+mn-lt"/>
              </a:rPr>
              <a:t> </a:t>
            </a:r>
            <a:r>
              <a:rPr lang="en-US" dirty="0" err="1">
                <a:solidFill>
                  <a:schemeClr val="tx1"/>
                </a:solidFill>
                <a:latin typeface="+mn-lt"/>
              </a:rPr>
              <a:t>riferite</a:t>
            </a:r>
            <a:r>
              <a:rPr lang="en-US" dirty="0">
                <a:solidFill>
                  <a:schemeClr val="tx1"/>
                </a:solidFill>
                <a:latin typeface="+mn-lt"/>
              </a:rPr>
              <a:t> </a:t>
            </a:r>
            <a:r>
              <a:rPr lang="en-US" dirty="0" err="1">
                <a:solidFill>
                  <a:schemeClr val="tx1"/>
                </a:solidFill>
                <a:latin typeface="+mn-lt"/>
              </a:rPr>
              <a:t>all'esercizio</a:t>
            </a:r>
            <a:r>
              <a:rPr lang="en-US" dirty="0">
                <a:solidFill>
                  <a:schemeClr val="tx1"/>
                </a:solidFill>
                <a:latin typeface="+mn-lt"/>
              </a:rPr>
              <a:t> </a:t>
            </a:r>
            <a:r>
              <a:rPr lang="en-US" dirty="0" err="1">
                <a:solidFill>
                  <a:schemeClr val="tx1"/>
                </a:solidFill>
                <a:latin typeface="+mn-lt"/>
              </a:rPr>
              <a:t>della</a:t>
            </a:r>
            <a:r>
              <a:rPr lang="en-US" dirty="0">
                <a:solidFill>
                  <a:schemeClr val="tx1"/>
                </a:solidFill>
                <a:latin typeface="+mn-lt"/>
              </a:rPr>
              <a:t> </a:t>
            </a:r>
            <a:r>
              <a:rPr lang="en-US" dirty="0" err="1">
                <a:solidFill>
                  <a:schemeClr val="tx1"/>
                </a:solidFill>
                <a:latin typeface="+mn-lt"/>
              </a:rPr>
              <a:t>diga</a:t>
            </a:r>
            <a:r>
              <a:rPr lang="en-US" dirty="0">
                <a:solidFill>
                  <a:schemeClr val="tx1"/>
                </a:solidFill>
                <a:latin typeface="+mn-lt"/>
              </a:rPr>
              <a:t> </a:t>
            </a:r>
            <a:r>
              <a:rPr lang="en-US" dirty="0" err="1">
                <a:solidFill>
                  <a:schemeClr val="tx1"/>
                </a:solidFill>
                <a:latin typeface="+mn-lt"/>
              </a:rPr>
              <a:t>trovano</a:t>
            </a:r>
            <a:r>
              <a:rPr lang="en-US" dirty="0">
                <a:solidFill>
                  <a:schemeClr val="tx1"/>
                </a:solidFill>
                <a:latin typeface="+mn-lt"/>
              </a:rPr>
              <a:t> </a:t>
            </a:r>
            <a:r>
              <a:rPr lang="en-US" dirty="0" err="1">
                <a:solidFill>
                  <a:schemeClr val="tx1"/>
                </a:solidFill>
                <a:latin typeface="+mn-lt"/>
              </a:rPr>
              <a:t>più</a:t>
            </a:r>
            <a:r>
              <a:rPr lang="en-US" dirty="0">
                <a:solidFill>
                  <a:schemeClr val="tx1"/>
                </a:solidFill>
                <a:latin typeface="+mn-lt"/>
              </a:rPr>
              <a:t> </a:t>
            </a:r>
            <a:r>
              <a:rPr lang="en-US" dirty="0" err="1">
                <a:solidFill>
                  <a:schemeClr val="tx1"/>
                </a:solidFill>
                <a:latin typeface="+mn-lt"/>
              </a:rPr>
              <a:t>ampia</a:t>
            </a:r>
            <a:r>
              <a:rPr lang="en-US" dirty="0">
                <a:solidFill>
                  <a:schemeClr val="tx1"/>
                </a:solidFill>
                <a:latin typeface="+mn-lt"/>
              </a:rPr>
              <a:t> e </a:t>
            </a:r>
            <a:r>
              <a:rPr lang="en-US" dirty="0" err="1">
                <a:solidFill>
                  <a:schemeClr val="tx1"/>
                </a:solidFill>
                <a:latin typeface="+mn-lt"/>
              </a:rPr>
              <a:t>organica</a:t>
            </a:r>
            <a:r>
              <a:rPr lang="en-US" dirty="0">
                <a:solidFill>
                  <a:schemeClr val="tx1"/>
                </a:solidFill>
                <a:latin typeface="+mn-lt"/>
              </a:rPr>
              <a:t> </a:t>
            </a:r>
            <a:r>
              <a:rPr lang="en-US" dirty="0" err="1">
                <a:solidFill>
                  <a:schemeClr val="tx1"/>
                </a:solidFill>
                <a:latin typeface="+mn-lt"/>
              </a:rPr>
              <a:t>trattazione</a:t>
            </a:r>
            <a:r>
              <a:rPr lang="en-US" dirty="0">
                <a:solidFill>
                  <a:schemeClr val="tx1"/>
                </a:solidFill>
                <a:latin typeface="+mn-lt"/>
              </a:rPr>
              <a:t>, con </a:t>
            </a:r>
            <a:r>
              <a:rPr lang="en-US" dirty="0" err="1">
                <a:solidFill>
                  <a:schemeClr val="tx1"/>
                </a:solidFill>
                <a:latin typeface="+mn-lt"/>
              </a:rPr>
              <a:t>specifici</a:t>
            </a:r>
            <a:r>
              <a:rPr lang="en-US" dirty="0">
                <a:solidFill>
                  <a:schemeClr val="tx1"/>
                </a:solidFill>
                <a:latin typeface="+mn-lt"/>
              </a:rPr>
              <a:t> </a:t>
            </a:r>
            <a:r>
              <a:rPr lang="en-US" dirty="0" err="1">
                <a:solidFill>
                  <a:schemeClr val="tx1"/>
                </a:solidFill>
                <a:latin typeface="+mn-lt"/>
              </a:rPr>
              <a:t>vincoli</a:t>
            </a:r>
            <a:r>
              <a:rPr lang="en-US" dirty="0">
                <a:solidFill>
                  <a:schemeClr val="tx1"/>
                </a:solidFill>
                <a:latin typeface="+mn-lt"/>
              </a:rPr>
              <a:t>, </a:t>
            </a:r>
            <a:r>
              <a:rPr lang="en-US" dirty="0" err="1">
                <a:solidFill>
                  <a:schemeClr val="tx1"/>
                </a:solidFill>
                <a:latin typeface="+mn-lt"/>
              </a:rPr>
              <a:t>nel</a:t>
            </a:r>
            <a:r>
              <a:rPr lang="en-US" dirty="0">
                <a:solidFill>
                  <a:schemeClr val="tx1"/>
                </a:solidFill>
                <a:latin typeface="+mn-lt"/>
              </a:rPr>
              <a:t> </a:t>
            </a:r>
            <a:r>
              <a:rPr lang="en-US" b="1" dirty="0" err="1">
                <a:solidFill>
                  <a:schemeClr val="tx1"/>
                </a:solidFill>
                <a:latin typeface="+mn-lt"/>
              </a:rPr>
              <a:t>Foglio</a:t>
            </a:r>
            <a:r>
              <a:rPr lang="en-US" b="1" dirty="0">
                <a:solidFill>
                  <a:schemeClr val="tx1"/>
                </a:solidFill>
                <a:latin typeface="+mn-lt"/>
              </a:rPr>
              <a:t> di </a:t>
            </a:r>
            <a:r>
              <a:rPr lang="en-US" b="1" dirty="0" err="1">
                <a:solidFill>
                  <a:schemeClr val="tx1"/>
                </a:solidFill>
                <a:latin typeface="+mn-lt"/>
              </a:rPr>
              <a:t>condizioni</a:t>
            </a:r>
            <a:r>
              <a:rPr lang="en-US" b="1" dirty="0">
                <a:solidFill>
                  <a:schemeClr val="tx1"/>
                </a:solidFill>
                <a:latin typeface="+mn-lt"/>
              </a:rPr>
              <a:t> per </a:t>
            </a:r>
            <a:r>
              <a:rPr lang="en-US" b="1" dirty="0" err="1">
                <a:solidFill>
                  <a:schemeClr val="tx1"/>
                </a:solidFill>
                <a:latin typeface="+mn-lt"/>
              </a:rPr>
              <a:t>l'esercizio</a:t>
            </a:r>
            <a:r>
              <a:rPr lang="en-US" b="1" dirty="0">
                <a:solidFill>
                  <a:schemeClr val="tx1"/>
                </a:solidFill>
                <a:latin typeface="+mn-lt"/>
              </a:rPr>
              <a:t> e la </a:t>
            </a:r>
            <a:r>
              <a:rPr lang="en-US" b="1" dirty="0" err="1">
                <a:solidFill>
                  <a:schemeClr val="tx1"/>
                </a:solidFill>
                <a:latin typeface="+mn-lt"/>
              </a:rPr>
              <a:t>manutenzione</a:t>
            </a:r>
            <a:r>
              <a:rPr lang="en-US" b="1" dirty="0">
                <a:solidFill>
                  <a:schemeClr val="tx1"/>
                </a:solidFill>
                <a:latin typeface="+mn-lt"/>
              </a:rPr>
              <a:t> = </a:t>
            </a:r>
            <a:r>
              <a:rPr lang="en-US" b="1" dirty="0" smtClean="0">
                <a:solidFill>
                  <a:schemeClr val="tx1"/>
                </a:solidFill>
                <a:latin typeface="+mn-lt"/>
              </a:rPr>
              <a:t>FCEM </a:t>
            </a:r>
            <a:r>
              <a:rPr lang="en-US" dirty="0" err="1">
                <a:solidFill>
                  <a:schemeClr val="tx1"/>
                </a:solidFill>
                <a:latin typeface="+mn-lt"/>
              </a:rPr>
              <a:t>della</a:t>
            </a:r>
            <a:r>
              <a:rPr lang="en-US" dirty="0">
                <a:solidFill>
                  <a:schemeClr val="tx1"/>
                </a:solidFill>
                <a:latin typeface="+mn-lt"/>
              </a:rPr>
              <a:t> </a:t>
            </a:r>
            <a:r>
              <a:rPr lang="en-US" dirty="0" err="1">
                <a:solidFill>
                  <a:schemeClr val="tx1"/>
                </a:solidFill>
                <a:latin typeface="+mn-lt"/>
              </a:rPr>
              <a:t>diga</a:t>
            </a:r>
            <a:r>
              <a:rPr lang="en-US" dirty="0">
                <a:solidFill>
                  <a:schemeClr val="tx1"/>
                </a:solidFill>
                <a:latin typeface="+mn-lt"/>
              </a:rPr>
              <a:t> (</a:t>
            </a:r>
            <a:r>
              <a:rPr lang="en-US" dirty="0" err="1">
                <a:solidFill>
                  <a:schemeClr val="tx1"/>
                </a:solidFill>
                <a:latin typeface="+mn-lt"/>
              </a:rPr>
              <a:t>Circolare</a:t>
            </a:r>
            <a:r>
              <a:rPr lang="en-US" dirty="0">
                <a:solidFill>
                  <a:schemeClr val="tx1"/>
                </a:solidFill>
                <a:latin typeface="+mn-lt"/>
              </a:rPr>
              <a:t> Min. LL.PP. 352/87</a:t>
            </a:r>
            <a:r>
              <a:rPr lang="en-US" dirty="0" smtClean="0">
                <a:solidFill>
                  <a:schemeClr val="tx1"/>
                </a:solidFill>
                <a:latin typeface="+mn-lt"/>
              </a:rPr>
              <a:t>)</a:t>
            </a:r>
          </a:p>
        </p:txBody>
      </p:sp>
      <p:sp>
        <p:nvSpPr>
          <p:cNvPr id="2" name="Rettangolo 1"/>
          <p:cNvSpPr/>
          <p:nvPr/>
        </p:nvSpPr>
        <p:spPr>
          <a:xfrm>
            <a:off x="415869" y="2503793"/>
            <a:ext cx="8816281" cy="2038507"/>
          </a:xfrm>
          <a:prstGeom prst="rect">
            <a:avLst/>
          </a:prstGeom>
          <a:ln>
            <a:solidFill>
              <a:schemeClr val="accent2">
                <a:lumMod val="60000"/>
                <a:lumOff val="40000"/>
              </a:schemeClr>
            </a:solidFill>
          </a:ln>
          <a:effectLst>
            <a:glow rad="101600">
              <a:schemeClr val="accent2">
                <a:satMod val="175000"/>
                <a:alpha val="40000"/>
              </a:schemeClr>
            </a:glow>
          </a:effectLst>
        </p:spPr>
        <p:txBody>
          <a:bodyPr wrap="square">
            <a:spAutoFit/>
          </a:bodyPr>
          <a:lstStyle/>
          <a:p>
            <a:pPr algn="just"/>
            <a:r>
              <a:rPr lang="it-IT" sz="1700" b="1" dirty="0">
                <a:solidFill>
                  <a:srgbClr val="FF0000"/>
                </a:solidFill>
                <a:latin typeface="+mn-lt"/>
              </a:rPr>
              <a:t>Il FCEM </a:t>
            </a:r>
            <a:r>
              <a:rPr lang="it-IT" sz="1700" dirty="0">
                <a:solidFill>
                  <a:schemeClr val="tx1"/>
                </a:solidFill>
                <a:latin typeface="+mn-lt"/>
              </a:rPr>
              <a:t>contiene:</a:t>
            </a:r>
          </a:p>
          <a:p>
            <a:pPr algn="just"/>
            <a:r>
              <a:rPr lang="it-IT" sz="1700" dirty="0">
                <a:solidFill>
                  <a:schemeClr val="tx1"/>
                </a:solidFill>
                <a:latin typeface="+mn-lt"/>
              </a:rPr>
              <a:t>numero, tipo e localizzazione apparecchiature di controllo </a:t>
            </a:r>
          </a:p>
          <a:p>
            <a:pPr algn="just"/>
            <a:r>
              <a:rPr lang="it-IT" sz="1700" dirty="0">
                <a:solidFill>
                  <a:schemeClr val="tx1"/>
                </a:solidFill>
                <a:latin typeface="+mn-lt"/>
              </a:rPr>
              <a:t>modalità di guardiania</a:t>
            </a:r>
          </a:p>
          <a:p>
            <a:pPr algn="just"/>
            <a:r>
              <a:rPr lang="it-IT" sz="1700" dirty="0">
                <a:solidFill>
                  <a:schemeClr val="tx1"/>
                </a:solidFill>
                <a:latin typeface="+mn-lt"/>
              </a:rPr>
              <a:t>luoghi da assoggettare ad osservazioni diretta</a:t>
            </a:r>
          </a:p>
          <a:p>
            <a:pPr algn="just"/>
            <a:r>
              <a:rPr lang="it-IT" sz="1700" dirty="0">
                <a:solidFill>
                  <a:schemeClr val="tx1"/>
                </a:solidFill>
                <a:latin typeface="+mn-lt"/>
              </a:rPr>
              <a:t>specie e frequenza delle misure</a:t>
            </a:r>
          </a:p>
          <a:p>
            <a:pPr algn="just"/>
            <a:r>
              <a:rPr lang="it-IT" sz="1700" dirty="0">
                <a:solidFill>
                  <a:schemeClr val="tx1"/>
                </a:solidFill>
                <a:latin typeface="+mn-lt"/>
              </a:rPr>
              <a:t>cadenze  e  modalità  delle  ispezioni  periodiche  e  sistematiche,  con  personale  specializzato, sulle opere, sulle sponde del serbatoio e sull’efficienza della strumentazione di controllo;</a:t>
            </a:r>
          </a:p>
          <a:p>
            <a:pPr algn="just"/>
            <a:r>
              <a:rPr lang="it-IT" sz="1700" dirty="0">
                <a:solidFill>
                  <a:schemeClr val="tx1"/>
                </a:solidFill>
                <a:latin typeface="+mn-lt"/>
              </a:rPr>
              <a:t>e allegato il documento DPC = Documento di Protezione Civile.</a:t>
            </a:r>
          </a:p>
        </p:txBody>
      </p:sp>
      <p:sp>
        <p:nvSpPr>
          <p:cNvPr id="5" name="Rettangolo 4"/>
          <p:cNvSpPr/>
          <p:nvPr/>
        </p:nvSpPr>
        <p:spPr>
          <a:xfrm>
            <a:off x="409049" y="4787949"/>
            <a:ext cx="8829920" cy="1795235"/>
          </a:xfrm>
          <a:prstGeom prst="rect">
            <a:avLst/>
          </a:prstGeom>
          <a:ln>
            <a:solidFill>
              <a:schemeClr val="accent2">
                <a:lumMod val="60000"/>
                <a:lumOff val="40000"/>
              </a:schemeClr>
            </a:solidFill>
          </a:ln>
          <a:effectLst>
            <a:glow rad="101600">
              <a:schemeClr val="accent2">
                <a:satMod val="175000"/>
                <a:alpha val="40000"/>
              </a:schemeClr>
            </a:glow>
          </a:effectLst>
        </p:spPr>
        <p:txBody>
          <a:bodyPr wrap="square">
            <a:spAutoFit/>
          </a:bodyPr>
          <a:lstStyle/>
          <a:p>
            <a:pPr algn="just"/>
            <a:r>
              <a:rPr lang="it-IT" sz="1700" b="1" dirty="0">
                <a:solidFill>
                  <a:srgbClr val="FF0000"/>
                </a:solidFill>
                <a:latin typeface="+mn-lt"/>
              </a:rPr>
              <a:t>Il DPC </a:t>
            </a:r>
            <a:r>
              <a:rPr lang="it-IT" sz="1700" dirty="0">
                <a:solidFill>
                  <a:schemeClr val="tx1"/>
                </a:solidFill>
                <a:latin typeface="+mn-lt"/>
              </a:rPr>
              <a:t>stabilisce per la diga, secondo gli indirizzi di cui alla Direttiva P.C.M. 8 luglio 2014, le specifiche condizioni per l’attivazione del sistema di protezione civile e le comunicazioni e le procedure tecnico-amministrative da attuare nel caso di eventi, temuti o in atto, coinvolgenti l'impianto di ritenuta o una sua parte e rilevanti ai fini della sicurezza della diga e dei territori di valle (“rischio diga”) e nel caso di attivazione degli scarichi della diga stessa con portate per l’alveo di valle che possono comportare fenomeni di onda di piena e rischio di esondazione (“rischio idraulico a valle”)</a:t>
            </a:r>
          </a:p>
        </p:txBody>
      </p:sp>
      <p:sp>
        <p:nvSpPr>
          <p:cNvPr id="10" name="CasellaDiTesto 9"/>
          <p:cNvSpPr txBox="1"/>
          <p:nvPr/>
        </p:nvSpPr>
        <p:spPr>
          <a:xfrm>
            <a:off x="2952080" y="339907"/>
            <a:ext cx="6734007" cy="664797"/>
          </a:xfrm>
          <a:prstGeom prst="rect">
            <a:avLst/>
          </a:prstGeom>
          <a:noFill/>
        </p:spPr>
        <p:txBody>
          <a:bodyPr wrap="square" rtlCol="0">
            <a:spAutoFit/>
          </a:bodyPr>
          <a:lstStyle>
            <a:defPPr>
              <a:defRPr lang="en-GB"/>
            </a:defPPr>
            <a:lvl1pPr>
              <a:defRPr sz="2000" b="1">
                <a:solidFill>
                  <a:srgbClr val="003366"/>
                </a:solidFill>
                <a:latin typeface="+mj-lt"/>
              </a:defRPr>
            </a:lvl1pPr>
          </a:lstStyle>
          <a:p>
            <a:r>
              <a:rPr lang="en-US" dirty="0"/>
              <a:t>ITER TECNICO E GESTIONALE DELLE OPERE DI LAMINAZIONE CLASSIFICATE GRANDI DIGHE</a:t>
            </a:r>
            <a:endParaRPr lang="it-IT" dirty="0"/>
          </a:p>
        </p:txBody>
      </p:sp>
      <p:sp>
        <p:nvSpPr>
          <p:cNvPr id="11"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41955783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91"/>
          <p:cNvSpPr txBox="1">
            <a:spLocks noChangeArrowheads="1"/>
          </p:cNvSpPr>
          <p:nvPr/>
        </p:nvSpPr>
        <p:spPr bwMode="auto">
          <a:xfrm>
            <a:off x="360522" y="1331694"/>
            <a:ext cx="9492589" cy="5616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8071" rIns="0" bIns="0"/>
          <a:lstStyle>
            <a:lvl1pPr marL="3429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chemeClr val="tx1"/>
                </a:solidFill>
                <a:latin typeface="Arial" pitchFamily="34" charset="0"/>
              </a:defRPr>
            </a:lvl1pPr>
            <a:lvl2pPr marL="742950" indent="-28575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chemeClr val="tx1"/>
                </a:solidFill>
                <a:latin typeface="Arial" pitchFamily="34" charset="0"/>
              </a:defRPr>
            </a:lvl2pPr>
            <a:lvl3pPr marL="1143000" indent="-2286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chemeClr val="tx1"/>
                </a:solidFill>
                <a:latin typeface="Arial" pitchFamily="34" charset="0"/>
              </a:defRPr>
            </a:lvl3pPr>
            <a:lvl4pPr marL="1600200" indent="-2286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chemeClr val="tx1"/>
                </a:solidFill>
                <a:latin typeface="Arial" pitchFamily="34" charset="0"/>
              </a:defRPr>
            </a:lvl4pPr>
            <a:lvl5pPr marL="2057400" indent="-2286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chemeClr val="tx1"/>
                </a:solidFill>
                <a:latin typeface="Arial" pitchFamily="34" charset="0"/>
              </a:defRPr>
            </a:lvl5pPr>
            <a:lvl6pPr marL="2514600" indent="-228600" algn="ctr" eaLnBrk="0" fontAlgn="base" hangingPunct="0">
              <a:spcBef>
                <a:spcPct val="50000"/>
              </a:spcBef>
              <a:spcAft>
                <a:spcPct val="0"/>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chemeClr val="tx1"/>
                </a:solidFill>
                <a:latin typeface="Arial" pitchFamily="34" charset="0"/>
              </a:defRPr>
            </a:lvl6pPr>
            <a:lvl7pPr marL="2971800" indent="-228600" algn="ctr" eaLnBrk="0" fontAlgn="base" hangingPunct="0">
              <a:spcBef>
                <a:spcPct val="50000"/>
              </a:spcBef>
              <a:spcAft>
                <a:spcPct val="0"/>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chemeClr val="tx1"/>
                </a:solidFill>
                <a:latin typeface="Arial" pitchFamily="34" charset="0"/>
              </a:defRPr>
            </a:lvl7pPr>
            <a:lvl8pPr marL="3429000" indent="-228600" algn="ctr" eaLnBrk="0" fontAlgn="base" hangingPunct="0">
              <a:spcBef>
                <a:spcPct val="50000"/>
              </a:spcBef>
              <a:spcAft>
                <a:spcPct val="0"/>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chemeClr val="tx1"/>
                </a:solidFill>
                <a:latin typeface="Arial" pitchFamily="34" charset="0"/>
              </a:defRPr>
            </a:lvl8pPr>
            <a:lvl9pPr marL="3886200" indent="-228600" algn="ctr" eaLnBrk="0" fontAlgn="base" hangingPunct="0">
              <a:spcBef>
                <a:spcPct val="50000"/>
              </a:spcBef>
              <a:spcAft>
                <a:spcPct val="0"/>
              </a:spcAft>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chemeClr val="tx1"/>
                </a:solidFill>
                <a:latin typeface="Arial" pitchFamily="34" charset="0"/>
              </a:defRPr>
            </a:lvl9pPr>
          </a:lstStyle>
          <a:p>
            <a:pPr algn="ctr">
              <a:spcAft>
                <a:spcPts val="1571"/>
              </a:spcAft>
            </a:pPr>
            <a:r>
              <a:rPr lang="it-IT" sz="2400" dirty="0">
                <a:solidFill>
                  <a:srgbClr val="0F536B"/>
                </a:solidFill>
                <a:latin typeface="+mn-lt"/>
                <a:cs typeface="Arial" pitchFamily="34" charset="0"/>
              </a:rPr>
              <a:t>GRAZIE PER </a:t>
            </a:r>
            <a:r>
              <a:rPr lang="it-IT" sz="2400" dirty="0" smtClean="0">
                <a:solidFill>
                  <a:srgbClr val="0F536B"/>
                </a:solidFill>
                <a:latin typeface="+mn-lt"/>
                <a:cs typeface="Arial" pitchFamily="34" charset="0"/>
              </a:rPr>
              <a:t>L’ATTENZIONE</a:t>
            </a:r>
          </a:p>
          <a:p>
            <a:pPr algn="ctr">
              <a:spcAft>
                <a:spcPts val="1571"/>
              </a:spcAft>
            </a:pPr>
            <a:endParaRPr lang="it-IT" sz="2400" dirty="0">
              <a:solidFill>
                <a:srgbClr val="0F536B"/>
              </a:solidFill>
              <a:latin typeface="+mn-lt"/>
              <a:cs typeface="Arial" pitchFamily="34" charset="0"/>
            </a:endParaRPr>
          </a:p>
          <a:p>
            <a:pPr algn="ctr">
              <a:spcAft>
                <a:spcPts val="1571"/>
              </a:spcAft>
            </a:pPr>
            <a:r>
              <a:rPr lang="it-IT" sz="2400" dirty="0" smtClean="0">
                <a:solidFill>
                  <a:srgbClr val="0F536B"/>
                </a:solidFill>
                <a:latin typeface="+mn-lt"/>
                <a:cs typeface="Arial" pitchFamily="34" charset="0"/>
              </a:rPr>
              <a:t>Ing. Mirella </a:t>
            </a:r>
            <a:r>
              <a:rPr lang="it-IT" sz="2400" dirty="0" err="1" smtClean="0">
                <a:solidFill>
                  <a:srgbClr val="0F536B"/>
                </a:solidFill>
                <a:latin typeface="+mn-lt"/>
                <a:cs typeface="Arial" pitchFamily="34" charset="0"/>
              </a:rPr>
              <a:t>Vergnani</a:t>
            </a:r>
            <a:endParaRPr lang="it-IT" sz="2400" dirty="0" smtClean="0">
              <a:solidFill>
                <a:srgbClr val="0F536B"/>
              </a:solidFill>
              <a:latin typeface="+mn-lt"/>
              <a:cs typeface="Arial" pitchFamily="34" charset="0"/>
            </a:endParaRPr>
          </a:p>
          <a:p>
            <a:pPr algn="ctr">
              <a:spcAft>
                <a:spcPts val="1571"/>
              </a:spcAft>
            </a:pPr>
            <a:r>
              <a:rPr lang="it-IT" sz="1400" dirty="0" smtClean="0">
                <a:solidFill>
                  <a:srgbClr val="0F536B"/>
                </a:solidFill>
                <a:latin typeface="+mn-lt"/>
                <a:cs typeface="Arial" pitchFamily="34" charset="0"/>
              </a:rPr>
              <a:t>DIREZIONE TERRITORIALE IDROGRAFICA EMILIA OCCIDENTALE</a:t>
            </a:r>
          </a:p>
          <a:p>
            <a:pPr algn="ctr">
              <a:lnSpc>
                <a:spcPct val="100000"/>
              </a:lnSpc>
              <a:spcAft>
                <a:spcPts val="0"/>
              </a:spcAft>
            </a:pPr>
            <a:r>
              <a:rPr lang="it-IT" sz="1400" dirty="0">
                <a:solidFill>
                  <a:srgbClr val="0F536B"/>
                </a:solidFill>
                <a:latin typeface="+mn-lt"/>
                <a:cs typeface="Arial" pitchFamily="34" charset="0"/>
              </a:rPr>
              <a:t>mirella.vergnani@agenziapo.it</a:t>
            </a:r>
          </a:p>
          <a:p>
            <a:pPr algn="ctr">
              <a:lnSpc>
                <a:spcPct val="100000"/>
              </a:lnSpc>
              <a:spcAft>
                <a:spcPts val="0"/>
              </a:spcAft>
            </a:pPr>
            <a:r>
              <a:rPr lang="it-IT" sz="1400" dirty="0" smtClean="0">
                <a:solidFill>
                  <a:srgbClr val="0F536B"/>
                </a:solidFill>
                <a:latin typeface="+mn-lt"/>
                <a:cs typeface="Arial" pitchFamily="34" charset="0"/>
              </a:rPr>
              <a:t>ufficio-pr@cert.agenziapo.it</a:t>
            </a:r>
            <a:endParaRPr lang="it-IT" sz="1400" dirty="0">
              <a:solidFill>
                <a:srgbClr val="0F536B"/>
              </a:solidFill>
              <a:latin typeface="+mn-lt"/>
              <a:cs typeface="Arial" pitchFamily="34" charset="0"/>
            </a:endParaRPr>
          </a:p>
          <a:p>
            <a:pPr algn="ctr">
              <a:lnSpc>
                <a:spcPct val="100000"/>
              </a:lnSpc>
              <a:spcAft>
                <a:spcPts val="0"/>
              </a:spcAft>
            </a:pPr>
            <a:r>
              <a:rPr lang="it-IT" sz="1400" dirty="0">
                <a:solidFill>
                  <a:srgbClr val="0F536B"/>
                </a:solidFill>
                <a:latin typeface="+mn-lt"/>
                <a:cs typeface="Arial" pitchFamily="34" charset="0"/>
              </a:rPr>
              <a:t>protocollo@cert.agenziapo.it</a:t>
            </a:r>
          </a:p>
          <a:p>
            <a:pPr algn="ctr">
              <a:lnSpc>
                <a:spcPct val="100000"/>
              </a:lnSpc>
              <a:spcAft>
                <a:spcPts val="0"/>
              </a:spcAft>
            </a:pPr>
            <a:r>
              <a:rPr lang="it-IT" sz="1400" dirty="0">
                <a:solidFill>
                  <a:srgbClr val="0F536B"/>
                </a:solidFill>
                <a:latin typeface="+mn-lt"/>
                <a:cs typeface="Arial" pitchFamily="34" charset="0"/>
              </a:rPr>
              <a:t>www.agenziapo.it</a:t>
            </a:r>
          </a:p>
          <a:p>
            <a:pPr>
              <a:spcAft>
                <a:spcPts val="1571"/>
              </a:spcAft>
            </a:pPr>
            <a:endParaRPr lang="it-IT" sz="1400" dirty="0">
              <a:latin typeface="+mn-lt"/>
              <a:cs typeface="Arial" pitchFamily="34" charset="0"/>
            </a:endParaRPr>
          </a:p>
          <a:p>
            <a:pPr>
              <a:spcAft>
                <a:spcPts val="1571"/>
              </a:spcAft>
            </a:pPr>
            <a:endParaRPr lang="it-IT" sz="1400" dirty="0">
              <a:latin typeface="+mn-lt"/>
              <a:cs typeface="Arial" pitchFamily="34" charset="0"/>
            </a:endParaRPr>
          </a:p>
          <a:p>
            <a:pPr algn="l" eaLnBrk="1"/>
            <a:endParaRPr lang="it-IT" sz="1400" b="0" dirty="0">
              <a:latin typeface="+mn-lt"/>
              <a:cs typeface="Arial" pitchFamily="34" charset="0"/>
            </a:endParaRPr>
          </a:p>
          <a:p>
            <a:pPr algn="l" eaLnBrk="1"/>
            <a:r>
              <a:rPr lang="it-IT" sz="1400" dirty="0">
                <a:latin typeface="+mn-lt"/>
                <a:cs typeface="Arial" pitchFamily="34" charset="0"/>
              </a:rPr>
              <a:t/>
            </a:r>
            <a:br>
              <a:rPr lang="it-IT" sz="1400" dirty="0">
                <a:latin typeface="+mn-lt"/>
                <a:cs typeface="Arial" pitchFamily="34" charset="0"/>
              </a:rPr>
            </a:br>
            <a:endParaRPr lang="it-IT" sz="1400" dirty="0">
              <a:latin typeface="+mn-lt"/>
              <a:cs typeface="Arial" pitchFamily="34" charset="0"/>
            </a:endParaRPr>
          </a:p>
        </p:txBody>
      </p:sp>
      <p:pic>
        <p:nvPicPr>
          <p:cNvPr id="2969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522" y="360486"/>
            <a:ext cx="2415150" cy="6229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1490830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363" y="360364"/>
            <a:ext cx="2414588"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2"/>
          <p:cNvSpPr txBox="1">
            <a:spLocks noChangeArrowheads="1"/>
          </p:cNvSpPr>
          <p:nvPr/>
        </p:nvSpPr>
        <p:spPr bwMode="auto">
          <a:xfrm>
            <a:off x="3024088" y="483024"/>
            <a:ext cx="4392488" cy="378565"/>
          </a:xfrm>
          <a:prstGeom prst="rect">
            <a:avLst/>
          </a:prstGeom>
          <a:noFill/>
          <a:extLst/>
        </p:spPr>
        <p:txBody>
          <a:bodyPr wrap="square" rtlCol="0">
            <a:spAutoFit/>
          </a:bodyPr>
          <a:lstStyle>
            <a:defPPr>
              <a:defRPr lang="en-GB"/>
            </a:defPPr>
            <a:lvl1pPr>
              <a:defRPr sz="2000" b="1">
                <a:solidFill>
                  <a:srgbClr val="003366"/>
                </a:solidFill>
                <a:latin typeface="+mj-lt"/>
              </a:defRPr>
            </a:lvl1pPr>
          </a:lstStyle>
          <a:p>
            <a:r>
              <a:rPr lang="it-IT" dirty="0"/>
              <a:t>LA CASSA DEL TORRENTE PARMA</a:t>
            </a:r>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459" y="3347789"/>
            <a:ext cx="4534837" cy="3879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4288" y="3059757"/>
            <a:ext cx="4547407" cy="421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ella 1"/>
          <p:cNvGraphicFramePr>
            <a:graphicFrameLocks noGrp="1"/>
          </p:cNvGraphicFramePr>
          <p:nvPr>
            <p:extLst>
              <p:ext uri="{D42A27DB-BD31-4B8C-83A1-F6EECF244321}">
                <p14:modId xmlns:p14="http://schemas.microsoft.com/office/powerpoint/2010/main" val="120512397"/>
              </p:ext>
            </p:extLst>
          </p:nvPr>
        </p:nvGraphicFramePr>
        <p:xfrm>
          <a:off x="361459" y="1043533"/>
          <a:ext cx="8927325" cy="2059396"/>
        </p:xfrm>
        <a:graphic>
          <a:graphicData uri="http://schemas.openxmlformats.org/drawingml/2006/table">
            <a:tbl>
              <a:tblPr firstRow="1" firstCol="1" bandRow="1">
                <a:tableStyleId>{5C22544A-7EE6-4342-B048-85BDC9FD1C3A}</a:tableStyleId>
              </a:tblPr>
              <a:tblGrid>
                <a:gridCol w="6695077"/>
                <a:gridCol w="2232248"/>
              </a:tblGrid>
              <a:tr h="121910">
                <a:tc>
                  <a:txBody>
                    <a:bodyPr/>
                    <a:lstStyle/>
                    <a:p>
                      <a:pPr>
                        <a:lnSpc>
                          <a:spcPct val="120000"/>
                        </a:lnSpc>
                        <a:spcAft>
                          <a:spcPts val="0"/>
                        </a:spcAft>
                      </a:pPr>
                      <a:r>
                        <a:rPr lang="it-IT" sz="900" dirty="0">
                          <a:solidFill>
                            <a:srgbClr val="0F536B"/>
                          </a:solidFill>
                          <a:effectLst/>
                        </a:rPr>
                        <a:t>Volume autorizzato</a:t>
                      </a:r>
                      <a:endParaRPr lang="it-IT" sz="900" dirty="0">
                        <a:solidFill>
                          <a:srgbClr val="0F536B"/>
                        </a:solidFill>
                        <a:effectLst/>
                        <a:latin typeface="Calibri"/>
                        <a:ea typeface="Calibri"/>
                        <a:cs typeface="Times New Roman"/>
                      </a:endParaRPr>
                    </a:p>
                  </a:txBody>
                  <a:tcPr marL="39612" marR="39612" marT="7202" marB="0">
                    <a:solidFill>
                      <a:schemeClr val="bg2">
                        <a:lumMod val="40000"/>
                        <a:lumOff val="60000"/>
                      </a:schemeClr>
                    </a:solidFill>
                  </a:tcPr>
                </a:tc>
                <a:tc>
                  <a:txBody>
                    <a:bodyPr/>
                    <a:lstStyle/>
                    <a:p>
                      <a:pPr>
                        <a:lnSpc>
                          <a:spcPct val="120000"/>
                        </a:lnSpc>
                        <a:spcAft>
                          <a:spcPts val="0"/>
                        </a:spcAft>
                      </a:pPr>
                      <a:r>
                        <a:rPr lang="it-IT" sz="900" dirty="0">
                          <a:solidFill>
                            <a:srgbClr val="0F536B"/>
                          </a:solidFill>
                          <a:effectLst/>
                        </a:rPr>
                        <a:t>9,98 milioni di metri cubi</a:t>
                      </a:r>
                      <a:endParaRPr lang="it-IT" sz="900" dirty="0">
                        <a:solidFill>
                          <a:srgbClr val="0F536B"/>
                        </a:solidFill>
                        <a:effectLst/>
                        <a:latin typeface="Calibri"/>
                        <a:ea typeface="Calibri"/>
                        <a:cs typeface="Times New Roman"/>
                      </a:endParaRPr>
                    </a:p>
                  </a:txBody>
                  <a:tcPr marL="39612" marR="39612" marT="7202" marB="0">
                    <a:solidFill>
                      <a:schemeClr val="bg2">
                        <a:lumMod val="40000"/>
                        <a:lumOff val="60000"/>
                      </a:schemeClr>
                    </a:solidFill>
                  </a:tcPr>
                </a:tc>
              </a:tr>
              <a:tr h="238100">
                <a:tc>
                  <a:txBody>
                    <a:bodyPr/>
                    <a:lstStyle/>
                    <a:p>
                      <a:pPr>
                        <a:lnSpc>
                          <a:spcPct val="120000"/>
                        </a:lnSpc>
                        <a:spcAft>
                          <a:spcPts val="0"/>
                        </a:spcAft>
                      </a:pPr>
                      <a:r>
                        <a:rPr lang="it-IT" sz="900" dirty="0">
                          <a:solidFill>
                            <a:srgbClr val="0F536B"/>
                          </a:solidFill>
                          <a:effectLst/>
                        </a:rPr>
                        <a:t>Volume di laminazione per serbatoi specifici per laminazione delle piene compreso tra la quota di massimo invaso e la quota della soglia inferiore dei dispositivi di scarico </a:t>
                      </a:r>
                      <a:endParaRPr lang="it-IT" sz="900" dirty="0">
                        <a:solidFill>
                          <a:srgbClr val="0F536B"/>
                        </a:solidFill>
                        <a:effectLst/>
                        <a:latin typeface="Calibri"/>
                        <a:ea typeface="Calibri"/>
                        <a:cs typeface="Times New Roman"/>
                      </a:endParaRPr>
                    </a:p>
                  </a:txBody>
                  <a:tcPr marL="39612" marR="39612" marT="7202" marB="0">
                    <a:solidFill>
                      <a:schemeClr val="bg2">
                        <a:lumMod val="40000"/>
                        <a:lumOff val="60000"/>
                      </a:schemeClr>
                    </a:solidFill>
                  </a:tcPr>
                </a:tc>
                <a:tc>
                  <a:txBody>
                    <a:bodyPr/>
                    <a:lstStyle/>
                    <a:p>
                      <a:pPr>
                        <a:lnSpc>
                          <a:spcPct val="120000"/>
                        </a:lnSpc>
                        <a:spcAft>
                          <a:spcPts val="0"/>
                        </a:spcAft>
                      </a:pPr>
                      <a:r>
                        <a:rPr lang="it-IT" sz="900">
                          <a:effectLst/>
                        </a:rPr>
                        <a:t>12,52 milioni di metri cubi</a:t>
                      </a:r>
                      <a:endParaRPr lang="it-IT" sz="900">
                        <a:effectLst/>
                        <a:latin typeface="Calibri"/>
                        <a:ea typeface="Calibri"/>
                        <a:cs typeface="Times New Roman"/>
                      </a:endParaRPr>
                    </a:p>
                  </a:txBody>
                  <a:tcPr marL="39612" marR="39612" marT="7202" marB="0">
                    <a:solidFill>
                      <a:schemeClr val="bg2">
                        <a:lumMod val="40000"/>
                        <a:lumOff val="60000"/>
                      </a:schemeClr>
                    </a:solidFill>
                  </a:tcPr>
                </a:tc>
              </a:tr>
              <a:tr h="175318">
                <a:tc>
                  <a:txBody>
                    <a:bodyPr/>
                    <a:lstStyle/>
                    <a:p>
                      <a:pPr>
                        <a:lnSpc>
                          <a:spcPct val="120000"/>
                        </a:lnSpc>
                        <a:spcAft>
                          <a:spcPts val="0"/>
                        </a:spcAft>
                      </a:pPr>
                      <a:r>
                        <a:rPr lang="it-IT" sz="900" dirty="0">
                          <a:solidFill>
                            <a:srgbClr val="0F536B"/>
                          </a:solidFill>
                          <a:effectLst/>
                        </a:rPr>
                        <a:t>Lunghezza del profilo sfiorante della “diga” (tutta la linea lungo il manufatto limitatore e intorno ai “becchi d’anatra”) </a:t>
                      </a:r>
                      <a:endParaRPr lang="it-IT" sz="900" dirty="0">
                        <a:solidFill>
                          <a:srgbClr val="0F536B"/>
                        </a:solidFill>
                        <a:effectLst/>
                        <a:latin typeface="Calibri"/>
                        <a:ea typeface="Calibri"/>
                        <a:cs typeface="Times New Roman"/>
                      </a:endParaRPr>
                    </a:p>
                  </a:txBody>
                  <a:tcPr marL="39612" marR="39612" marT="7202" marB="0">
                    <a:solidFill>
                      <a:schemeClr val="bg2">
                        <a:lumMod val="40000"/>
                        <a:lumOff val="60000"/>
                      </a:schemeClr>
                    </a:solidFill>
                  </a:tcPr>
                </a:tc>
                <a:tc>
                  <a:txBody>
                    <a:bodyPr/>
                    <a:lstStyle/>
                    <a:p>
                      <a:pPr>
                        <a:lnSpc>
                          <a:spcPct val="120000"/>
                        </a:lnSpc>
                        <a:spcAft>
                          <a:spcPts val="0"/>
                        </a:spcAft>
                      </a:pPr>
                      <a:r>
                        <a:rPr lang="it-IT" sz="900" dirty="0">
                          <a:effectLst/>
                        </a:rPr>
                        <a:t>261,5 m </a:t>
                      </a:r>
                      <a:endParaRPr lang="it-IT" sz="900" dirty="0">
                        <a:effectLst/>
                        <a:latin typeface="Calibri"/>
                        <a:ea typeface="Calibri"/>
                        <a:cs typeface="Times New Roman"/>
                      </a:endParaRPr>
                    </a:p>
                  </a:txBody>
                  <a:tcPr marL="39612" marR="39612" marT="7202" marB="0">
                    <a:solidFill>
                      <a:schemeClr val="bg2">
                        <a:lumMod val="40000"/>
                        <a:lumOff val="60000"/>
                      </a:schemeClr>
                    </a:solidFill>
                  </a:tcPr>
                </a:tc>
              </a:tr>
              <a:tr h="121910">
                <a:tc>
                  <a:txBody>
                    <a:bodyPr/>
                    <a:lstStyle/>
                    <a:p>
                      <a:pPr>
                        <a:lnSpc>
                          <a:spcPct val="120000"/>
                        </a:lnSpc>
                        <a:spcAft>
                          <a:spcPts val="0"/>
                        </a:spcAft>
                      </a:pPr>
                      <a:r>
                        <a:rPr lang="it-IT" sz="900" dirty="0">
                          <a:solidFill>
                            <a:srgbClr val="0F536B"/>
                          </a:solidFill>
                          <a:effectLst/>
                        </a:rPr>
                        <a:t>Lunghezza della diga nella parte centrale </a:t>
                      </a:r>
                      <a:endParaRPr lang="it-IT" sz="900" dirty="0">
                        <a:solidFill>
                          <a:srgbClr val="0F536B"/>
                        </a:solidFill>
                        <a:effectLst/>
                        <a:latin typeface="Calibri"/>
                        <a:ea typeface="Calibri"/>
                        <a:cs typeface="Times New Roman"/>
                      </a:endParaRPr>
                    </a:p>
                  </a:txBody>
                  <a:tcPr marL="39612" marR="39612" marT="7202" marB="0">
                    <a:solidFill>
                      <a:schemeClr val="bg2">
                        <a:lumMod val="40000"/>
                        <a:lumOff val="60000"/>
                      </a:schemeClr>
                    </a:solidFill>
                  </a:tcPr>
                </a:tc>
                <a:tc>
                  <a:txBody>
                    <a:bodyPr/>
                    <a:lstStyle/>
                    <a:p>
                      <a:pPr>
                        <a:lnSpc>
                          <a:spcPct val="120000"/>
                        </a:lnSpc>
                        <a:spcAft>
                          <a:spcPts val="0"/>
                        </a:spcAft>
                      </a:pPr>
                      <a:r>
                        <a:rPr lang="it-IT" sz="900" dirty="0">
                          <a:effectLst/>
                        </a:rPr>
                        <a:t>110  m </a:t>
                      </a:r>
                      <a:endParaRPr lang="it-IT" sz="900" dirty="0">
                        <a:effectLst/>
                        <a:latin typeface="Calibri"/>
                        <a:ea typeface="Calibri"/>
                        <a:cs typeface="Times New Roman"/>
                      </a:endParaRPr>
                    </a:p>
                  </a:txBody>
                  <a:tcPr marL="39612" marR="39612" marT="7202" marB="0">
                    <a:solidFill>
                      <a:schemeClr val="bg2">
                        <a:lumMod val="40000"/>
                        <a:lumOff val="60000"/>
                      </a:schemeClr>
                    </a:solidFill>
                  </a:tcPr>
                </a:tc>
              </a:tr>
              <a:tr h="121910">
                <a:tc>
                  <a:txBody>
                    <a:bodyPr/>
                    <a:lstStyle/>
                    <a:p>
                      <a:pPr>
                        <a:lnSpc>
                          <a:spcPct val="120000"/>
                        </a:lnSpc>
                        <a:spcAft>
                          <a:spcPts val="0"/>
                        </a:spcAft>
                      </a:pPr>
                      <a:r>
                        <a:rPr lang="it-IT" sz="900" dirty="0">
                          <a:solidFill>
                            <a:srgbClr val="0F536B"/>
                          </a:solidFill>
                          <a:effectLst/>
                        </a:rPr>
                        <a:t>Superficie dello specchio d’acqua in caso di massima piena </a:t>
                      </a:r>
                      <a:endParaRPr lang="it-IT" sz="900" dirty="0">
                        <a:solidFill>
                          <a:srgbClr val="0F536B"/>
                        </a:solidFill>
                        <a:effectLst/>
                        <a:latin typeface="Calibri"/>
                        <a:ea typeface="Calibri"/>
                        <a:cs typeface="Times New Roman"/>
                      </a:endParaRPr>
                    </a:p>
                  </a:txBody>
                  <a:tcPr marL="39612" marR="39612" marT="7202" marB="0">
                    <a:solidFill>
                      <a:schemeClr val="bg2">
                        <a:lumMod val="40000"/>
                        <a:lumOff val="60000"/>
                      </a:schemeClr>
                    </a:solidFill>
                  </a:tcPr>
                </a:tc>
                <a:tc>
                  <a:txBody>
                    <a:bodyPr/>
                    <a:lstStyle/>
                    <a:p>
                      <a:pPr>
                        <a:lnSpc>
                          <a:spcPct val="120000"/>
                        </a:lnSpc>
                        <a:spcAft>
                          <a:spcPts val="0"/>
                        </a:spcAft>
                      </a:pPr>
                      <a:r>
                        <a:rPr lang="it-IT" sz="900" dirty="0">
                          <a:effectLst/>
                        </a:rPr>
                        <a:t>136 ettari circa (1,36 km quadrati) </a:t>
                      </a:r>
                      <a:endParaRPr lang="it-IT" sz="900" dirty="0">
                        <a:effectLst/>
                        <a:latin typeface="Calibri"/>
                        <a:ea typeface="Calibri"/>
                        <a:cs typeface="Times New Roman"/>
                      </a:endParaRPr>
                    </a:p>
                  </a:txBody>
                  <a:tcPr marL="39612" marR="39612" marT="7202" marB="0">
                    <a:solidFill>
                      <a:schemeClr val="bg2">
                        <a:lumMod val="40000"/>
                        <a:lumOff val="60000"/>
                      </a:schemeClr>
                    </a:solidFill>
                  </a:tcPr>
                </a:tc>
              </a:tr>
              <a:tr h="121910">
                <a:tc>
                  <a:txBody>
                    <a:bodyPr/>
                    <a:lstStyle/>
                    <a:p>
                      <a:pPr>
                        <a:lnSpc>
                          <a:spcPct val="120000"/>
                        </a:lnSpc>
                        <a:spcAft>
                          <a:spcPts val="0"/>
                        </a:spcAft>
                      </a:pPr>
                      <a:r>
                        <a:rPr lang="it-IT" sz="900" dirty="0">
                          <a:solidFill>
                            <a:srgbClr val="0F536B"/>
                          </a:solidFill>
                          <a:effectLst/>
                        </a:rPr>
                        <a:t>Altezza diga ai sensi L.584/94 </a:t>
                      </a:r>
                      <a:endParaRPr lang="it-IT" sz="900" dirty="0">
                        <a:solidFill>
                          <a:srgbClr val="0F536B"/>
                        </a:solidFill>
                        <a:effectLst/>
                        <a:latin typeface="Calibri"/>
                        <a:ea typeface="Calibri"/>
                        <a:cs typeface="Times New Roman"/>
                      </a:endParaRPr>
                    </a:p>
                  </a:txBody>
                  <a:tcPr marL="39612" marR="39612" marT="7202" marB="0">
                    <a:solidFill>
                      <a:schemeClr val="bg2">
                        <a:lumMod val="40000"/>
                        <a:lumOff val="60000"/>
                      </a:schemeClr>
                    </a:solidFill>
                  </a:tcPr>
                </a:tc>
                <a:tc>
                  <a:txBody>
                    <a:bodyPr/>
                    <a:lstStyle/>
                    <a:p>
                      <a:pPr>
                        <a:lnSpc>
                          <a:spcPct val="120000"/>
                        </a:lnSpc>
                        <a:spcAft>
                          <a:spcPts val="0"/>
                        </a:spcAft>
                      </a:pPr>
                      <a:r>
                        <a:rPr lang="it-IT" sz="900" dirty="0">
                          <a:effectLst/>
                        </a:rPr>
                        <a:t>20,90 m </a:t>
                      </a:r>
                      <a:endParaRPr lang="it-IT" sz="900" dirty="0">
                        <a:effectLst/>
                        <a:latin typeface="Calibri"/>
                        <a:ea typeface="Calibri"/>
                        <a:cs typeface="Times New Roman"/>
                      </a:endParaRPr>
                    </a:p>
                  </a:txBody>
                  <a:tcPr marL="39612" marR="39612" marT="7202" marB="0">
                    <a:solidFill>
                      <a:schemeClr val="bg2">
                        <a:lumMod val="40000"/>
                        <a:lumOff val="60000"/>
                      </a:schemeClr>
                    </a:solidFill>
                  </a:tcPr>
                </a:tc>
              </a:tr>
              <a:tr h="127467">
                <a:tc>
                  <a:txBody>
                    <a:bodyPr/>
                    <a:lstStyle/>
                    <a:p>
                      <a:pPr>
                        <a:lnSpc>
                          <a:spcPct val="120000"/>
                        </a:lnSpc>
                        <a:spcAft>
                          <a:spcPts val="0"/>
                        </a:spcAft>
                      </a:pPr>
                      <a:r>
                        <a:rPr lang="it-IT" sz="900" dirty="0">
                          <a:solidFill>
                            <a:srgbClr val="0F536B"/>
                          </a:solidFill>
                          <a:effectLst/>
                        </a:rPr>
                        <a:t>Dimensioni delle luci di fondo della “diga” </a:t>
                      </a:r>
                      <a:endParaRPr lang="it-IT" sz="900" dirty="0">
                        <a:solidFill>
                          <a:srgbClr val="0F536B"/>
                        </a:solidFill>
                        <a:effectLst/>
                        <a:latin typeface="Calibri"/>
                        <a:ea typeface="Calibri"/>
                        <a:cs typeface="Times New Roman"/>
                      </a:endParaRPr>
                    </a:p>
                  </a:txBody>
                  <a:tcPr marL="39612" marR="39612" marT="7202" marB="0">
                    <a:solidFill>
                      <a:schemeClr val="bg2">
                        <a:lumMod val="40000"/>
                        <a:lumOff val="60000"/>
                      </a:schemeClr>
                    </a:solidFill>
                  </a:tcPr>
                </a:tc>
                <a:tc>
                  <a:txBody>
                    <a:bodyPr/>
                    <a:lstStyle/>
                    <a:p>
                      <a:pPr>
                        <a:lnSpc>
                          <a:spcPct val="120000"/>
                        </a:lnSpc>
                        <a:spcAft>
                          <a:spcPts val="0"/>
                        </a:spcAft>
                      </a:pPr>
                      <a:r>
                        <a:rPr lang="it-IT" sz="900" dirty="0">
                          <a:effectLst/>
                        </a:rPr>
                        <a:t>Altezza: m 2,50 - Larghezza: m 7 (ciascuna) </a:t>
                      </a:r>
                      <a:endParaRPr lang="it-IT" sz="900" dirty="0">
                        <a:effectLst/>
                        <a:latin typeface="Calibri"/>
                        <a:ea typeface="Calibri"/>
                        <a:cs typeface="Times New Roman"/>
                      </a:endParaRPr>
                    </a:p>
                  </a:txBody>
                  <a:tcPr marL="39612" marR="39612" marT="7202" marB="0">
                    <a:solidFill>
                      <a:schemeClr val="bg2">
                        <a:lumMod val="40000"/>
                        <a:lumOff val="60000"/>
                      </a:schemeClr>
                    </a:solidFill>
                  </a:tcPr>
                </a:tc>
              </a:tr>
              <a:tr h="173340">
                <a:tc>
                  <a:txBody>
                    <a:bodyPr/>
                    <a:lstStyle/>
                    <a:p>
                      <a:pPr>
                        <a:lnSpc>
                          <a:spcPct val="120000"/>
                        </a:lnSpc>
                        <a:spcAft>
                          <a:spcPts val="0"/>
                        </a:spcAft>
                      </a:pPr>
                      <a:r>
                        <a:rPr lang="it-IT" sz="900" dirty="0">
                          <a:solidFill>
                            <a:srgbClr val="0F536B"/>
                          </a:solidFill>
                          <a:effectLst/>
                        </a:rPr>
                        <a:t>Capacità di scarico d’acqua delle tre luci, in apertura completa, alla quota di massima regolazione della cassa </a:t>
                      </a:r>
                      <a:endParaRPr lang="it-IT" sz="900" dirty="0">
                        <a:solidFill>
                          <a:srgbClr val="0F536B"/>
                        </a:solidFill>
                        <a:effectLst/>
                        <a:latin typeface="Calibri"/>
                        <a:ea typeface="Calibri"/>
                        <a:cs typeface="Times New Roman"/>
                      </a:endParaRPr>
                    </a:p>
                  </a:txBody>
                  <a:tcPr marL="39612" marR="39612" marT="7202" marB="0">
                    <a:solidFill>
                      <a:schemeClr val="bg2">
                        <a:lumMod val="40000"/>
                        <a:lumOff val="60000"/>
                      </a:schemeClr>
                    </a:solidFill>
                  </a:tcPr>
                </a:tc>
                <a:tc>
                  <a:txBody>
                    <a:bodyPr/>
                    <a:lstStyle/>
                    <a:p>
                      <a:pPr>
                        <a:lnSpc>
                          <a:spcPct val="120000"/>
                        </a:lnSpc>
                        <a:spcAft>
                          <a:spcPts val="0"/>
                        </a:spcAft>
                      </a:pPr>
                      <a:r>
                        <a:rPr lang="it-IT" sz="900" dirty="0">
                          <a:effectLst/>
                        </a:rPr>
                        <a:t>588 metri cubi al secondo </a:t>
                      </a:r>
                      <a:endParaRPr lang="it-IT" sz="900" dirty="0">
                        <a:effectLst/>
                        <a:latin typeface="Calibri"/>
                        <a:ea typeface="Calibri"/>
                        <a:cs typeface="Times New Roman"/>
                      </a:endParaRPr>
                    </a:p>
                  </a:txBody>
                  <a:tcPr marL="39612" marR="39612" marT="7202" marB="0">
                    <a:solidFill>
                      <a:schemeClr val="bg2">
                        <a:lumMod val="40000"/>
                        <a:lumOff val="60000"/>
                      </a:schemeClr>
                    </a:solidFill>
                  </a:tcPr>
                </a:tc>
              </a:tr>
              <a:tr h="121910">
                <a:tc>
                  <a:txBody>
                    <a:bodyPr/>
                    <a:lstStyle/>
                    <a:p>
                      <a:pPr>
                        <a:lnSpc>
                          <a:spcPct val="120000"/>
                        </a:lnSpc>
                        <a:spcAft>
                          <a:spcPts val="0"/>
                        </a:spcAft>
                      </a:pPr>
                      <a:r>
                        <a:rPr lang="it-IT" sz="900" dirty="0">
                          <a:solidFill>
                            <a:srgbClr val="0F536B"/>
                          </a:solidFill>
                          <a:effectLst/>
                        </a:rPr>
                        <a:t>Portata scarico di fondo alla quota di </a:t>
                      </a:r>
                      <a:r>
                        <a:rPr lang="it-IT" sz="900" dirty="0" err="1">
                          <a:solidFill>
                            <a:srgbClr val="0F536B"/>
                          </a:solidFill>
                          <a:effectLst/>
                        </a:rPr>
                        <a:t>max</a:t>
                      </a:r>
                      <a:r>
                        <a:rPr lang="it-IT" sz="900" dirty="0">
                          <a:solidFill>
                            <a:srgbClr val="0F536B"/>
                          </a:solidFill>
                          <a:effectLst/>
                        </a:rPr>
                        <a:t> reg. (apertura paratoie 1.70 m) </a:t>
                      </a:r>
                      <a:endParaRPr lang="it-IT" sz="900" dirty="0">
                        <a:solidFill>
                          <a:srgbClr val="0F536B"/>
                        </a:solidFill>
                        <a:effectLst/>
                        <a:latin typeface="Calibri"/>
                        <a:ea typeface="Calibri"/>
                        <a:cs typeface="Times New Roman"/>
                      </a:endParaRPr>
                    </a:p>
                  </a:txBody>
                  <a:tcPr marL="39612" marR="39612" marT="7202" marB="0">
                    <a:solidFill>
                      <a:schemeClr val="bg2">
                        <a:lumMod val="40000"/>
                        <a:lumOff val="60000"/>
                      </a:schemeClr>
                    </a:solidFill>
                  </a:tcPr>
                </a:tc>
                <a:tc>
                  <a:txBody>
                    <a:bodyPr/>
                    <a:lstStyle/>
                    <a:p>
                      <a:pPr>
                        <a:lnSpc>
                          <a:spcPct val="120000"/>
                        </a:lnSpc>
                        <a:spcAft>
                          <a:spcPts val="0"/>
                        </a:spcAft>
                      </a:pPr>
                      <a:r>
                        <a:rPr lang="it-IT" sz="900" dirty="0">
                          <a:effectLst/>
                        </a:rPr>
                        <a:t>440 metri cubi al secondo </a:t>
                      </a:r>
                      <a:endParaRPr lang="it-IT" sz="900" dirty="0">
                        <a:effectLst/>
                        <a:latin typeface="Calibri"/>
                        <a:ea typeface="Calibri"/>
                        <a:cs typeface="Times New Roman"/>
                      </a:endParaRPr>
                    </a:p>
                  </a:txBody>
                  <a:tcPr marL="39612" marR="39612" marT="7202" marB="0">
                    <a:solidFill>
                      <a:schemeClr val="bg2">
                        <a:lumMod val="40000"/>
                        <a:lumOff val="60000"/>
                      </a:schemeClr>
                    </a:solidFill>
                  </a:tcPr>
                </a:tc>
              </a:tr>
              <a:tr h="121910">
                <a:tc>
                  <a:txBody>
                    <a:bodyPr/>
                    <a:lstStyle/>
                    <a:p>
                      <a:pPr>
                        <a:lnSpc>
                          <a:spcPct val="120000"/>
                        </a:lnSpc>
                        <a:spcAft>
                          <a:spcPts val="0"/>
                        </a:spcAft>
                      </a:pPr>
                      <a:r>
                        <a:rPr lang="it-IT" sz="900" dirty="0">
                          <a:solidFill>
                            <a:srgbClr val="0F536B"/>
                          </a:solidFill>
                          <a:effectLst/>
                        </a:rPr>
                        <a:t>Altezza massima argini </a:t>
                      </a:r>
                      <a:endParaRPr lang="it-IT" sz="900" dirty="0">
                        <a:solidFill>
                          <a:srgbClr val="0F536B"/>
                        </a:solidFill>
                        <a:effectLst/>
                        <a:latin typeface="Calibri"/>
                        <a:ea typeface="Calibri"/>
                        <a:cs typeface="Times New Roman"/>
                      </a:endParaRPr>
                    </a:p>
                  </a:txBody>
                  <a:tcPr marL="39612" marR="39612" marT="7202" marB="0">
                    <a:solidFill>
                      <a:schemeClr val="bg2">
                        <a:lumMod val="40000"/>
                        <a:lumOff val="60000"/>
                      </a:schemeClr>
                    </a:solidFill>
                  </a:tcPr>
                </a:tc>
                <a:tc>
                  <a:txBody>
                    <a:bodyPr/>
                    <a:lstStyle/>
                    <a:p>
                      <a:pPr>
                        <a:lnSpc>
                          <a:spcPct val="120000"/>
                        </a:lnSpc>
                        <a:spcAft>
                          <a:spcPts val="0"/>
                        </a:spcAft>
                      </a:pPr>
                      <a:r>
                        <a:rPr lang="it-IT" sz="900" dirty="0">
                          <a:effectLst/>
                        </a:rPr>
                        <a:t>15,60 m </a:t>
                      </a:r>
                      <a:endParaRPr lang="it-IT" sz="900" dirty="0">
                        <a:effectLst/>
                        <a:latin typeface="Calibri"/>
                        <a:ea typeface="Calibri"/>
                        <a:cs typeface="Times New Roman"/>
                      </a:endParaRPr>
                    </a:p>
                  </a:txBody>
                  <a:tcPr marL="39612" marR="39612" marT="7202" marB="0">
                    <a:solidFill>
                      <a:schemeClr val="bg2">
                        <a:lumMod val="40000"/>
                        <a:lumOff val="60000"/>
                      </a:schemeClr>
                    </a:solidFill>
                  </a:tcPr>
                </a:tc>
              </a:tr>
              <a:tr h="121910">
                <a:tc>
                  <a:txBody>
                    <a:bodyPr/>
                    <a:lstStyle/>
                    <a:p>
                      <a:pPr>
                        <a:lnSpc>
                          <a:spcPct val="120000"/>
                        </a:lnSpc>
                        <a:spcAft>
                          <a:spcPts val="0"/>
                        </a:spcAft>
                      </a:pPr>
                      <a:r>
                        <a:rPr lang="it-IT" sz="900" dirty="0">
                          <a:solidFill>
                            <a:srgbClr val="0F536B"/>
                          </a:solidFill>
                          <a:effectLst/>
                        </a:rPr>
                        <a:t>Lunghezza complessiva degli argini di contenimento </a:t>
                      </a:r>
                      <a:endParaRPr lang="it-IT" sz="900" dirty="0">
                        <a:solidFill>
                          <a:srgbClr val="0F536B"/>
                        </a:solidFill>
                        <a:effectLst/>
                        <a:latin typeface="Calibri"/>
                        <a:ea typeface="Calibri"/>
                        <a:cs typeface="Times New Roman"/>
                      </a:endParaRPr>
                    </a:p>
                  </a:txBody>
                  <a:tcPr marL="39612" marR="39612" marT="7202" marB="0">
                    <a:solidFill>
                      <a:schemeClr val="bg2">
                        <a:lumMod val="40000"/>
                        <a:lumOff val="60000"/>
                      </a:schemeClr>
                    </a:solidFill>
                  </a:tcPr>
                </a:tc>
                <a:tc>
                  <a:txBody>
                    <a:bodyPr/>
                    <a:lstStyle/>
                    <a:p>
                      <a:pPr>
                        <a:lnSpc>
                          <a:spcPct val="120000"/>
                        </a:lnSpc>
                        <a:spcAft>
                          <a:spcPts val="0"/>
                        </a:spcAft>
                      </a:pPr>
                      <a:r>
                        <a:rPr lang="it-IT" sz="900" dirty="0">
                          <a:effectLst/>
                        </a:rPr>
                        <a:t>4.000 m </a:t>
                      </a:r>
                      <a:endParaRPr lang="it-IT" sz="900" dirty="0">
                        <a:effectLst/>
                        <a:latin typeface="Calibri"/>
                        <a:ea typeface="Calibri"/>
                        <a:cs typeface="Times New Roman"/>
                      </a:endParaRPr>
                    </a:p>
                  </a:txBody>
                  <a:tcPr marL="39612" marR="39612" marT="7202" marB="0">
                    <a:solidFill>
                      <a:schemeClr val="bg2">
                        <a:lumMod val="40000"/>
                        <a:lumOff val="60000"/>
                      </a:schemeClr>
                    </a:solidFill>
                  </a:tcPr>
                </a:tc>
              </a:tr>
            </a:tbl>
          </a:graphicData>
        </a:graphic>
      </p:graphicFrame>
      <p:sp>
        <p:nvSpPr>
          <p:cNvPr id="8"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1017492703"/>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363" y="360364"/>
            <a:ext cx="2414588"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asellaDiTesto 4"/>
          <p:cNvSpPr txBox="1"/>
          <p:nvPr/>
        </p:nvSpPr>
        <p:spPr>
          <a:xfrm>
            <a:off x="287784" y="1074327"/>
            <a:ext cx="9141330" cy="550271"/>
          </a:xfrm>
          <a:prstGeom prst="rect">
            <a:avLst/>
          </a:prstGeom>
          <a:noFill/>
        </p:spPr>
        <p:txBody>
          <a:bodyPr wrap="square" lIns="91430" tIns="45716" rIns="91430" bIns="45716" rtlCol="0">
            <a:spAutoFit/>
          </a:bodyPr>
          <a:lstStyle/>
          <a:p>
            <a:pPr marL="361950" indent="-361950" algn="just">
              <a:spcBef>
                <a:spcPts val="0"/>
              </a:spcBef>
              <a:buFont typeface="Wingdings" panose="05000000000000000000" pitchFamily="2" charset="2"/>
              <a:buChar char="§"/>
            </a:pPr>
            <a:r>
              <a:rPr lang="it-IT" sz="1600" dirty="0" smtClean="0">
                <a:solidFill>
                  <a:schemeClr val="tx1"/>
                </a:solidFill>
                <a:latin typeface="+mn-lt"/>
                <a:cs typeface="Arial" panose="020B0604020202020204" pitchFamily="34" charset="0"/>
              </a:rPr>
              <a:t>Interventi di somma urgenza per il ripristino e la messa in sicurezza del tratto di Torrente Baganza compreso tra ponte nuovo e la confluenza con il Parma </a:t>
            </a:r>
            <a:r>
              <a:rPr lang="it-IT" sz="1600" b="1" dirty="0" smtClean="0">
                <a:solidFill>
                  <a:schemeClr val="tx1"/>
                </a:solidFill>
                <a:latin typeface="+mn-lt"/>
                <a:cs typeface="Arial" panose="020B0604020202020204" pitchFamily="34" charset="0"/>
              </a:rPr>
              <a:t>importo lavori 205.000 euro</a:t>
            </a:r>
          </a:p>
        </p:txBody>
      </p:sp>
      <p:sp>
        <p:nvSpPr>
          <p:cNvPr id="11" name="Rectangle 2"/>
          <p:cNvSpPr txBox="1">
            <a:spLocks noChangeArrowheads="1"/>
          </p:cNvSpPr>
          <p:nvPr/>
        </p:nvSpPr>
        <p:spPr bwMode="auto">
          <a:xfrm>
            <a:off x="2880072" y="501428"/>
            <a:ext cx="6840760" cy="378565"/>
          </a:xfrm>
          <a:prstGeom prst="rect">
            <a:avLst/>
          </a:prstGeom>
          <a:noFill/>
          <a:extLst/>
        </p:spPr>
        <p:txBody>
          <a:bodyPr wrap="square" rtlCol="0">
            <a:spAutoFit/>
          </a:bodyPr>
          <a:lstStyle>
            <a:defPPr>
              <a:defRPr lang="en-GB"/>
            </a:defPPr>
            <a:lvl1pPr>
              <a:defRPr sz="2000" b="1">
                <a:solidFill>
                  <a:srgbClr val="003366"/>
                </a:solidFill>
                <a:latin typeface="+mj-lt"/>
              </a:defRPr>
            </a:lvl1pPr>
          </a:lstStyle>
          <a:p>
            <a:r>
              <a:rPr lang="it-IT" dirty="0" smtClean="0"/>
              <a:t>PROGETTI E OPERE REALIZZATE DA AIPO NEL DOPO ALLUVIONE</a:t>
            </a:r>
            <a:endParaRPr lang="it-IT" dirty="0"/>
          </a:p>
        </p:txBody>
      </p:sp>
      <p:pic>
        <p:nvPicPr>
          <p:cNvPr id="17411" name="Picture 3" descr="C:\Users\vergnanimirella\Dropbox\CASSA_BAGANZA\00_PRESENTAZIONI\2017_10_13_PARMA\20151215_1103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840" y="1763613"/>
            <a:ext cx="5664630" cy="424847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C:\Users\vergnanimirella\Dropbox\CASSA_BAGANZA\00_PRESENTAZIONI\2017_10_13_PARMA\20151215_1048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8456" y="2339677"/>
            <a:ext cx="6336703" cy="4752528"/>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805284" y="5776636"/>
            <a:ext cx="1224136" cy="235449"/>
          </a:xfrm>
          <a:prstGeom prst="rect">
            <a:avLst/>
          </a:prstGeom>
          <a:noFill/>
        </p:spPr>
        <p:txBody>
          <a:bodyPr wrap="square" rtlCol="0">
            <a:spAutoFit/>
          </a:bodyPr>
          <a:lstStyle/>
          <a:p>
            <a:r>
              <a:rPr lang="it-IT" sz="1000" b="1" dirty="0" smtClean="0">
                <a:latin typeface="+mn-lt"/>
              </a:rPr>
              <a:t>Vista da monte</a:t>
            </a:r>
            <a:endParaRPr lang="it-IT" sz="1000" b="1" dirty="0">
              <a:latin typeface="+mn-lt"/>
            </a:endParaRPr>
          </a:p>
        </p:txBody>
      </p:sp>
      <p:sp>
        <p:nvSpPr>
          <p:cNvPr id="14" name="CasellaDiTesto 13"/>
          <p:cNvSpPr txBox="1"/>
          <p:nvPr/>
        </p:nvSpPr>
        <p:spPr>
          <a:xfrm>
            <a:off x="8064648" y="6804173"/>
            <a:ext cx="1224136" cy="235449"/>
          </a:xfrm>
          <a:prstGeom prst="rect">
            <a:avLst/>
          </a:prstGeom>
          <a:noFill/>
        </p:spPr>
        <p:txBody>
          <a:bodyPr wrap="square" rtlCol="0">
            <a:spAutoFit/>
          </a:bodyPr>
          <a:lstStyle/>
          <a:p>
            <a:r>
              <a:rPr lang="it-IT" sz="1000" b="1" dirty="0" smtClean="0">
                <a:latin typeface="+mn-lt"/>
              </a:rPr>
              <a:t>Vista da valle</a:t>
            </a:r>
            <a:endParaRPr lang="it-IT" sz="1000" b="1" dirty="0">
              <a:latin typeface="+mn-lt"/>
            </a:endParaRPr>
          </a:p>
        </p:txBody>
      </p:sp>
      <p:pic>
        <p:nvPicPr>
          <p:cNvPr id="17413" name="Picture 5" descr="C:\Users\vergnanimirella\Dropbox\CASSA_BAGANZA\00_PRESENTAZIONI\2017_10_13_PARMA\20151215_10482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7352" y="2285671"/>
            <a:ext cx="6408712" cy="4806534"/>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p:cNvSpPr txBox="1"/>
          <p:nvPr/>
        </p:nvSpPr>
        <p:spPr>
          <a:xfrm>
            <a:off x="1597000" y="6826545"/>
            <a:ext cx="2507208" cy="235449"/>
          </a:xfrm>
          <a:prstGeom prst="rect">
            <a:avLst/>
          </a:prstGeom>
          <a:noFill/>
        </p:spPr>
        <p:txBody>
          <a:bodyPr wrap="square" rtlCol="0">
            <a:spAutoFit/>
          </a:bodyPr>
          <a:lstStyle/>
          <a:p>
            <a:r>
              <a:rPr lang="it-IT" sz="1000" b="1" dirty="0" smtClean="0">
                <a:latin typeface="+mn-lt"/>
              </a:rPr>
              <a:t>Rimozione in destra idraulica dei </a:t>
            </a:r>
            <a:r>
              <a:rPr lang="it-IT" sz="1000" b="1" dirty="0" err="1" smtClean="0">
                <a:latin typeface="+mn-lt"/>
              </a:rPr>
              <a:t>Pinazzi</a:t>
            </a:r>
            <a:endParaRPr lang="it-IT" sz="1000" b="1" dirty="0">
              <a:latin typeface="+mn-lt"/>
            </a:endParaRPr>
          </a:p>
        </p:txBody>
      </p:sp>
      <p:pic>
        <p:nvPicPr>
          <p:cNvPr id="17414" name="Picture 6" descr="P101027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76016" y="1763613"/>
            <a:ext cx="66389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24941541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500"/>
                                        <p:tgtEl>
                                          <p:spTgt spid="174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412"/>
                                        </p:tgtEl>
                                        <p:attrNameLst>
                                          <p:attrName>style.visibility</p:attrName>
                                        </p:attrNameLst>
                                      </p:cBhvr>
                                      <p:to>
                                        <p:strVal val="visible"/>
                                      </p:to>
                                    </p:set>
                                    <p:animEffect transition="in" filter="fade">
                                      <p:cBhvr>
                                        <p:cTn id="15" dur="500"/>
                                        <p:tgtEl>
                                          <p:spTgt spid="174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413"/>
                                        </p:tgtEl>
                                        <p:attrNameLst>
                                          <p:attrName>style.visibility</p:attrName>
                                        </p:attrNameLst>
                                      </p:cBhvr>
                                      <p:to>
                                        <p:strVal val="visible"/>
                                      </p:to>
                                    </p:set>
                                    <p:animEffect transition="in" filter="fade">
                                      <p:cBhvr>
                                        <p:cTn id="23" dur="500"/>
                                        <p:tgtEl>
                                          <p:spTgt spid="174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414"/>
                                        </p:tgtEl>
                                        <p:attrNameLst>
                                          <p:attrName>style.visibility</p:attrName>
                                        </p:attrNameLst>
                                      </p:cBhvr>
                                      <p:to>
                                        <p:strVal val="visible"/>
                                      </p:to>
                                    </p:set>
                                    <p:animEffect transition="in" filter="fade">
                                      <p:cBhvr>
                                        <p:cTn id="31"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V:\06_PARMA\BAGANZA\CASSA_BAGANZA\Progetto_Definitivo\06_COMUNICAZIONE ESTERNA\01_Evento 2017_10_13\00_Materiale WORK\2014-10-15 11.54.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8449" y="3453275"/>
            <a:ext cx="4994088" cy="37455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363" y="360364"/>
            <a:ext cx="2414588"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asellaDiTesto 4"/>
          <p:cNvSpPr txBox="1"/>
          <p:nvPr/>
        </p:nvSpPr>
        <p:spPr>
          <a:xfrm>
            <a:off x="287784" y="1074327"/>
            <a:ext cx="9141330" cy="550271"/>
          </a:xfrm>
          <a:prstGeom prst="rect">
            <a:avLst/>
          </a:prstGeom>
          <a:noFill/>
        </p:spPr>
        <p:txBody>
          <a:bodyPr wrap="square" lIns="91430" tIns="45716" rIns="91430" bIns="45716" rtlCol="0">
            <a:spAutoFit/>
          </a:bodyPr>
          <a:lstStyle/>
          <a:p>
            <a:pPr marL="361950" indent="-361950" algn="just">
              <a:spcBef>
                <a:spcPts val="0"/>
              </a:spcBef>
              <a:buFont typeface="Wingdings" panose="05000000000000000000" pitchFamily="2" charset="2"/>
              <a:buChar char="§"/>
            </a:pPr>
            <a:r>
              <a:rPr lang="it-IT" sz="1600" dirty="0" smtClean="0">
                <a:solidFill>
                  <a:schemeClr val="tx1"/>
                </a:solidFill>
                <a:latin typeface="+mn-lt"/>
                <a:cs typeface="Arial" panose="020B0604020202020204" pitchFamily="34" charset="0"/>
              </a:rPr>
              <a:t>Intervento di somma urgenza per la messa in sicurezza dell’arginatura destra del Torrente Parma tra il ponte FFSS e il ponte Nord importo </a:t>
            </a:r>
            <a:r>
              <a:rPr lang="it-IT" sz="1600" b="1" dirty="0" smtClean="0">
                <a:solidFill>
                  <a:schemeClr val="tx1"/>
                </a:solidFill>
                <a:latin typeface="+mn-lt"/>
                <a:cs typeface="Arial" panose="020B0604020202020204" pitchFamily="34" charset="0"/>
              </a:rPr>
              <a:t>lavori 400.000 euro</a:t>
            </a:r>
          </a:p>
        </p:txBody>
      </p:sp>
      <p:sp>
        <p:nvSpPr>
          <p:cNvPr id="11" name="Rectangle 2"/>
          <p:cNvSpPr txBox="1">
            <a:spLocks noChangeArrowheads="1"/>
          </p:cNvSpPr>
          <p:nvPr/>
        </p:nvSpPr>
        <p:spPr bwMode="auto">
          <a:xfrm>
            <a:off x="2947439" y="483024"/>
            <a:ext cx="6840760" cy="378565"/>
          </a:xfrm>
          <a:prstGeom prst="rect">
            <a:avLst/>
          </a:prstGeom>
          <a:noFill/>
          <a:extLst/>
        </p:spPr>
        <p:txBody>
          <a:bodyPr wrap="square" rtlCol="0">
            <a:spAutoFit/>
          </a:bodyPr>
          <a:lstStyle>
            <a:defPPr>
              <a:defRPr lang="en-GB"/>
            </a:defPPr>
            <a:lvl1pPr>
              <a:defRPr sz="2000" b="1">
                <a:solidFill>
                  <a:srgbClr val="003366"/>
                </a:solidFill>
                <a:latin typeface="+mj-lt"/>
              </a:defRPr>
            </a:lvl1pPr>
          </a:lstStyle>
          <a:p>
            <a:r>
              <a:rPr lang="it-IT" dirty="0" smtClean="0"/>
              <a:t>PROGETTI E OPERE REALIZZATE DA AIPO NEL DOPO ALLUVIONE</a:t>
            </a:r>
            <a:endParaRPr lang="it-IT" dirty="0"/>
          </a:p>
        </p:txBody>
      </p:sp>
      <p:sp>
        <p:nvSpPr>
          <p:cNvPr id="14" name="CasellaDiTesto 13"/>
          <p:cNvSpPr txBox="1"/>
          <p:nvPr/>
        </p:nvSpPr>
        <p:spPr>
          <a:xfrm>
            <a:off x="8064648" y="6804173"/>
            <a:ext cx="1224136" cy="235449"/>
          </a:xfrm>
          <a:prstGeom prst="rect">
            <a:avLst/>
          </a:prstGeom>
          <a:noFill/>
        </p:spPr>
        <p:txBody>
          <a:bodyPr wrap="square" rtlCol="0">
            <a:spAutoFit/>
          </a:bodyPr>
          <a:lstStyle/>
          <a:p>
            <a:r>
              <a:rPr lang="it-IT" sz="1000" b="1" dirty="0" smtClean="0">
                <a:latin typeface="+mn-lt"/>
              </a:rPr>
              <a:t>Vista da valle</a:t>
            </a:r>
            <a:endParaRPr lang="it-IT" sz="1000" b="1" dirty="0">
              <a:latin typeface="+mn-lt"/>
            </a:endParaRPr>
          </a:p>
        </p:txBody>
      </p:sp>
      <p:pic>
        <p:nvPicPr>
          <p:cNvPr id="1843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129" t="7584" r="10663" b="14531"/>
          <a:stretch/>
        </p:blipFill>
        <p:spPr bwMode="auto">
          <a:xfrm>
            <a:off x="360363" y="1763614"/>
            <a:ext cx="5339261"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descr="C:\Users\vergnanimirella\Dropbox\CASSA_BAGANZA\00_PRESENTAZIONI\2017_10_13_PARMA\20150728_1743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792" y="2699717"/>
            <a:ext cx="6008027" cy="450602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373140" y="2771725"/>
            <a:ext cx="5891307" cy="278410"/>
          </a:xfrm>
          <a:prstGeom prst="rect">
            <a:avLst/>
          </a:prstGeom>
          <a:noFill/>
        </p:spPr>
        <p:txBody>
          <a:bodyPr wrap="square" rtlCol="0">
            <a:spAutoFit/>
          </a:bodyPr>
          <a:lstStyle/>
          <a:p>
            <a:r>
              <a:rPr lang="it-IT" sz="1300" b="1" dirty="0" smtClean="0">
                <a:solidFill>
                  <a:schemeClr val="bg1">
                    <a:lumMod val="95000"/>
                  </a:schemeClr>
                </a:solidFill>
                <a:effectLst>
                  <a:outerShdw blurRad="38100" dist="38100" dir="2700000" algn="tl">
                    <a:srgbClr val="000000">
                      <a:alpha val="43137"/>
                    </a:srgbClr>
                  </a:outerShdw>
                </a:effectLst>
                <a:latin typeface="+mj-lt"/>
              </a:rPr>
              <a:t>Intervento di consolidamento con colonne di Jet </a:t>
            </a:r>
            <a:r>
              <a:rPr lang="it-IT" sz="1300" b="1" dirty="0" err="1" smtClean="0">
                <a:solidFill>
                  <a:schemeClr val="bg1">
                    <a:lumMod val="95000"/>
                  </a:schemeClr>
                </a:solidFill>
                <a:effectLst>
                  <a:outerShdw blurRad="38100" dist="38100" dir="2700000" algn="tl">
                    <a:srgbClr val="000000">
                      <a:alpha val="43137"/>
                    </a:srgbClr>
                  </a:outerShdw>
                </a:effectLst>
                <a:latin typeface="+mj-lt"/>
              </a:rPr>
              <a:t>grouting</a:t>
            </a:r>
            <a:r>
              <a:rPr lang="it-IT" sz="1300" b="1" dirty="0" smtClean="0">
                <a:solidFill>
                  <a:schemeClr val="bg1">
                    <a:lumMod val="95000"/>
                  </a:schemeClr>
                </a:solidFill>
                <a:effectLst>
                  <a:outerShdw blurRad="38100" dist="38100" dir="2700000" algn="tl">
                    <a:srgbClr val="000000">
                      <a:alpha val="43137"/>
                    </a:srgbClr>
                  </a:outerShdw>
                </a:effectLst>
                <a:latin typeface="+mj-lt"/>
              </a:rPr>
              <a:t> armato </a:t>
            </a:r>
            <a:r>
              <a:rPr lang="it-IT" sz="1300" b="1" dirty="0">
                <a:solidFill>
                  <a:schemeClr val="bg1">
                    <a:lumMod val="95000"/>
                  </a:schemeClr>
                </a:solidFill>
                <a:effectLst>
                  <a:outerShdw blurRad="38100" dist="38100" dir="2700000" algn="tl">
                    <a:srgbClr val="000000">
                      <a:alpha val="43137"/>
                    </a:srgbClr>
                  </a:outerShdw>
                </a:effectLst>
                <a:latin typeface="+mj-lt"/>
              </a:rPr>
              <a:t>compenetrate</a:t>
            </a:r>
          </a:p>
        </p:txBody>
      </p:sp>
      <p:pic>
        <p:nvPicPr>
          <p:cNvPr id="18438" name="Picture 6" descr="C:\Users\vergnanimirella\Dropbox\CASSA_BAGANZA\00_PRESENTAZIONI\2017_10_13_PARMA\20150806_11493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1409"/>
          <a:stretch/>
        </p:blipFill>
        <p:spPr bwMode="auto">
          <a:xfrm>
            <a:off x="3614807" y="2699717"/>
            <a:ext cx="2919343" cy="4506020"/>
          </a:xfrm>
          <a:prstGeom prst="rect">
            <a:avLst/>
          </a:prstGeom>
          <a:noFill/>
          <a:extLst>
            <a:ext uri="{909E8E84-426E-40DD-AFC4-6F175D3DCCD1}">
              <a14:hiddenFill xmlns:a14="http://schemas.microsoft.com/office/drawing/2010/main">
                <a:solidFill>
                  <a:srgbClr val="FFFFFF"/>
                </a:solidFill>
              </a14:hiddenFill>
            </a:ext>
          </a:extLst>
        </p:spPr>
      </p:pic>
      <p:pic>
        <p:nvPicPr>
          <p:cNvPr id="18439" name="Picture 7" descr="C:\Users\vergnanimirella\Dropbox\CASSA_BAGANZA\00_PRESENTAZIONI\2017_10_13_PARMA\20150805_100259.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b="29967"/>
          <a:stretch/>
        </p:blipFill>
        <p:spPr bwMode="auto">
          <a:xfrm>
            <a:off x="2174316" y="3790404"/>
            <a:ext cx="6502400" cy="3415333"/>
          </a:xfrm>
          <a:prstGeom prst="rect">
            <a:avLst/>
          </a:prstGeom>
          <a:noFill/>
          <a:extLst>
            <a:ext uri="{909E8E84-426E-40DD-AFC4-6F175D3DCCD1}">
              <a14:hiddenFill xmlns:a14="http://schemas.microsoft.com/office/drawing/2010/main">
                <a:solidFill>
                  <a:srgbClr val="FFFFFF"/>
                </a:solidFill>
              </a14:hiddenFill>
            </a:ext>
          </a:extLst>
        </p:spPr>
      </p:pic>
      <p:pic>
        <p:nvPicPr>
          <p:cNvPr id="18441" name="Picture 9" descr="P100007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7697" y="2066851"/>
            <a:ext cx="6677025"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P100006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08064" y="2066851"/>
            <a:ext cx="6696744" cy="5025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23905995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fade">
                                      <p:cBhvr>
                                        <p:cTn id="7" dur="500"/>
                                        <p:tgtEl>
                                          <p:spTgt spid="184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8"/>
                                        </p:tgtEl>
                                        <p:attrNameLst>
                                          <p:attrName>style.visibility</p:attrName>
                                        </p:attrNameLst>
                                      </p:cBhvr>
                                      <p:to>
                                        <p:strVal val="visible"/>
                                      </p:to>
                                    </p:set>
                                    <p:animEffect transition="in" filter="fade">
                                      <p:cBhvr>
                                        <p:cTn id="17" dur="500"/>
                                        <p:tgtEl>
                                          <p:spTgt spid="184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39"/>
                                        </p:tgtEl>
                                        <p:attrNameLst>
                                          <p:attrName>style.visibility</p:attrName>
                                        </p:attrNameLst>
                                      </p:cBhvr>
                                      <p:to>
                                        <p:strVal val="visible"/>
                                      </p:to>
                                    </p:set>
                                    <p:animEffect transition="in" filter="fade">
                                      <p:cBhvr>
                                        <p:cTn id="22" dur="500"/>
                                        <p:tgtEl>
                                          <p:spTgt spid="184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441"/>
                                        </p:tgtEl>
                                        <p:attrNameLst>
                                          <p:attrName>style.visibility</p:attrName>
                                        </p:attrNameLst>
                                      </p:cBhvr>
                                      <p:to>
                                        <p:strVal val="visible"/>
                                      </p:to>
                                    </p:set>
                                    <p:animEffect transition="in" filter="fade">
                                      <p:cBhvr>
                                        <p:cTn id="27" dur="500"/>
                                        <p:tgtEl>
                                          <p:spTgt spid="184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82" y="215241"/>
            <a:ext cx="2415150" cy="6229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
        <p:nvSpPr>
          <p:cNvPr id="8" name="CasellaDiTesto 7"/>
          <p:cNvSpPr txBox="1"/>
          <p:nvPr/>
        </p:nvSpPr>
        <p:spPr>
          <a:xfrm>
            <a:off x="3024089" y="236762"/>
            <a:ext cx="6624736" cy="664797"/>
          </a:xfrm>
          <a:prstGeom prst="rect">
            <a:avLst/>
          </a:prstGeom>
          <a:noFill/>
        </p:spPr>
        <p:txBody>
          <a:bodyPr wrap="square" rtlCol="0">
            <a:spAutoFit/>
          </a:bodyPr>
          <a:lstStyle>
            <a:defPPr>
              <a:defRPr lang="en-GB"/>
            </a:defPPr>
            <a:lvl1pPr>
              <a:defRPr sz="2000" b="1">
                <a:solidFill>
                  <a:srgbClr val="003366"/>
                </a:solidFill>
                <a:latin typeface="+mj-lt"/>
              </a:defRPr>
            </a:lvl1pPr>
          </a:lstStyle>
          <a:p>
            <a:r>
              <a:rPr lang="it-IT" dirty="0" smtClean="0"/>
              <a:t>LA CASSA DI ESPANSIONE SUL T. BAGANZA: </a:t>
            </a:r>
          </a:p>
          <a:p>
            <a:r>
              <a:rPr lang="it-IT" dirty="0" smtClean="0"/>
              <a:t>IL PROGETTO PRELIMINARE MARZO 2015</a:t>
            </a:r>
            <a:endParaRPr lang="it-IT" dirty="0"/>
          </a:p>
        </p:txBody>
      </p:sp>
      <p:sp>
        <p:nvSpPr>
          <p:cNvPr id="10" name="CasellaDiTesto 9"/>
          <p:cNvSpPr txBox="1"/>
          <p:nvPr/>
        </p:nvSpPr>
        <p:spPr>
          <a:xfrm>
            <a:off x="-243165" y="1173338"/>
            <a:ext cx="4136979" cy="5702843"/>
          </a:xfrm>
          <a:prstGeom prst="rect">
            <a:avLst/>
          </a:prstGeom>
          <a:noFill/>
        </p:spPr>
        <p:txBody>
          <a:bodyPr wrap="square" rtlCol="0">
            <a:spAutoFit/>
          </a:bodyPr>
          <a:lstStyle/>
          <a:p>
            <a:pPr marL="800052" lvl="1" indent="-342900" algn="just">
              <a:buFont typeface="+mj-lt"/>
              <a:buAutoNum type="arabicPeriod"/>
            </a:pPr>
            <a:r>
              <a:rPr lang="it-IT" sz="1400" b="1" u="sng" dirty="0" smtClean="0">
                <a:solidFill>
                  <a:schemeClr val="tx1"/>
                </a:solidFill>
                <a:latin typeface="+mn-lt"/>
              </a:rPr>
              <a:t>Obiettivi</a:t>
            </a:r>
            <a:r>
              <a:rPr lang="it-IT" sz="1400" b="1" dirty="0" smtClean="0">
                <a:solidFill>
                  <a:schemeClr val="tx1"/>
                </a:solidFill>
                <a:latin typeface="+mn-lt"/>
              </a:rPr>
              <a:t>:</a:t>
            </a:r>
            <a:r>
              <a:rPr lang="it-IT" sz="1400" dirty="0" smtClean="0">
                <a:solidFill>
                  <a:schemeClr val="tx1"/>
                </a:solidFill>
                <a:latin typeface="+mn-lt"/>
              </a:rPr>
              <a:t> </a:t>
            </a:r>
            <a:r>
              <a:rPr lang="it-IT" sz="1400" b="1" dirty="0" smtClean="0">
                <a:solidFill>
                  <a:schemeClr val="tx1"/>
                </a:solidFill>
                <a:latin typeface="+mn-lt"/>
              </a:rPr>
              <a:t>ridurre le portate di piena a valori compatibili per i diversi tratti di alveo:</a:t>
            </a:r>
            <a:endParaRPr lang="it-IT" sz="1400" dirty="0" smtClean="0">
              <a:solidFill>
                <a:schemeClr val="tx1"/>
              </a:solidFill>
              <a:latin typeface="+mn-lt"/>
            </a:endParaRPr>
          </a:p>
          <a:p>
            <a:pPr marL="808038" lvl="2" indent="1588" algn="just"/>
            <a:r>
              <a:rPr lang="it-IT" sz="1400" dirty="0" smtClean="0">
                <a:solidFill>
                  <a:schemeClr val="tx1"/>
                </a:solidFill>
                <a:latin typeface="+mn-lt"/>
              </a:rPr>
              <a:t>T. Baganza in città 500-600 m</a:t>
            </a:r>
            <a:r>
              <a:rPr lang="it-IT" sz="1400" baseline="30000" dirty="0" smtClean="0">
                <a:solidFill>
                  <a:schemeClr val="tx1"/>
                </a:solidFill>
                <a:latin typeface="+mn-lt"/>
              </a:rPr>
              <a:t>3</a:t>
            </a:r>
            <a:r>
              <a:rPr lang="it-IT" sz="1400" dirty="0" smtClean="0">
                <a:solidFill>
                  <a:schemeClr val="tx1"/>
                </a:solidFill>
                <a:latin typeface="+mn-lt"/>
              </a:rPr>
              <a:t>/s,</a:t>
            </a:r>
          </a:p>
          <a:p>
            <a:pPr marL="808038" lvl="2" indent="1588" algn="just"/>
            <a:r>
              <a:rPr lang="it-IT" sz="1400" dirty="0" smtClean="0">
                <a:solidFill>
                  <a:schemeClr val="tx1"/>
                </a:solidFill>
                <a:latin typeface="+mn-lt"/>
              </a:rPr>
              <a:t>T. Parma a valle confluenza 900-950 m</a:t>
            </a:r>
            <a:r>
              <a:rPr lang="it-IT" sz="1400" baseline="30000" dirty="0" smtClean="0">
                <a:solidFill>
                  <a:schemeClr val="tx1"/>
                </a:solidFill>
                <a:latin typeface="+mn-lt"/>
              </a:rPr>
              <a:t>3</a:t>
            </a:r>
            <a:r>
              <a:rPr lang="it-IT" sz="1400" dirty="0" smtClean="0">
                <a:solidFill>
                  <a:schemeClr val="tx1"/>
                </a:solidFill>
                <a:latin typeface="+mn-lt"/>
              </a:rPr>
              <a:t>/s,</a:t>
            </a:r>
          </a:p>
          <a:p>
            <a:pPr marL="808038" lvl="2" indent="1588" algn="just"/>
            <a:r>
              <a:rPr lang="it-IT" sz="1400" dirty="0" smtClean="0">
                <a:solidFill>
                  <a:schemeClr val="tx1"/>
                </a:solidFill>
                <a:latin typeface="+mn-lt"/>
              </a:rPr>
              <a:t>T. Parma nell’abitato di Colorno dove si stima una portata massima compatibile fino a 500 m</a:t>
            </a:r>
            <a:r>
              <a:rPr lang="it-IT" sz="1400" baseline="30000" dirty="0" smtClean="0">
                <a:solidFill>
                  <a:schemeClr val="tx1"/>
                </a:solidFill>
                <a:latin typeface="+mn-lt"/>
              </a:rPr>
              <a:t>3</a:t>
            </a:r>
            <a:r>
              <a:rPr lang="it-IT" sz="1400" dirty="0" smtClean="0">
                <a:solidFill>
                  <a:schemeClr val="tx1"/>
                </a:solidFill>
                <a:latin typeface="+mn-lt"/>
              </a:rPr>
              <a:t>/s;</a:t>
            </a:r>
          </a:p>
          <a:p>
            <a:pPr algn="just"/>
            <a:r>
              <a:rPr lang="it-IT" sz="1400" dirty="0" smtClean="0">
                <a:solidFill>
                  <a:schemeClr val="tx1"/>
                </a:solidFill>
                <a:latin typeface="+mn-lt"/>
              </a:rPr>
              <a:t> </a:t>
            </a:r>
          </a:p>
          <a:p>
            <a:pPr marL="798513" lvl="1" indent="-350838" algn="just">
              <a:buFont typeface="+mj-lt"/>
              <a:buAutoNum type="arabicPeriod" startAt="2"/>
            </a:pPr>
            <a:r>
              <a:rPr lang="it-IT" sz="1400" b="1" u="sng" dirty="0" smtClean="0">
                <a:solidFill>
                  <a:schemeClr val="tx1"/>
                </a:solidFill>
                <a:latin typeface="+mn-lt"/>
              </a:rPr>
              <a:t>Parametri idraulici</a:t>
            </a:r>
            <a:r>
              <a:rPr lang="it-IT" sz="1400" b="1" dirty="0" smtClean="0">
                <a:solidFill>
                  <a:schemeClr val="tx1"/>
                </a:solidFill>
                <a:latin typeface="+mn-lt"/>
              </a:rPr>
              <a:t>:</a:t>
            </a:r>
            <a:r>
              <a:rPr lang="it-IT" sz="1400" dirty="0" smtClean="0">
                <a:solidFill>
                  <a:schemeClr val="tx1"/>
                </a:solidFill>
                <a:latin typeface="+mn-lt"/>
              </a:rPr>
              <a:t> ridurre la portata </a:t>
            </a:r>
            <a:r>
              <a:rPr lang="it-IT" sz="1400" b="1" dirty="0" smtClean="0">
                <a:solidFill>
                  <a:schemeClr val="tx1"/>
                </a:solidFill>
                <a:latin typeface="+mn-lt"/>
              </a:rPr>
              <a:t>T</a:t>
            </a:r>
            <a:r>
              <a:rPr lang="it-IT" sz="1400" b="1" baseline="-25000" dirty="0" smtClean="0">
                <a:solidFill>
                  <a:schemeClr val="tx1"/>
                </a:solidFill>
                <a:latin typeface="+mn-lt"/>
              </a:rPr>
              <a:t>100</a:t>
            </a:r>
            <a:r>
              <a:rPr lang="it-IT" sz="1400" dirty="0" smtClean="0">
                <a:solidFill>
                  <a:schemeClr val="tx1"/>
                </a:solidFill>
                <a:latin typeface="+mn-lt"/>
              </a:rPr>
              <a:t> del T. Baganza da 680 a 300 m</a:t>
            </a:r>
            <a:r>
              <a:rPr lang="it-IT" sz="1400" baseline="30000" dirty="0" smtClean="0">
                <a:solidFill>
                  <a:schemeClr val="tx1"/>
                </a:solidFill>
                <a:latin typeface="+mn-lt"/>
              </a:rPr>
              <a:t>3</a:t>
            </a:r>
            <a:r>
              <a:rPr lang="it-IT" sz="1400" dirty="0" smtClean="0">
                <a:solidFill>
                  <a:schemeClr val="tx1"/>
                </a:solidFill>
                <a:latin typeface="+mn-lt"/>
              </a:rPr>
              <a:t>/s, ovvero la portata </a:t>
            </a:r>
            <a:r>
              <a:rPr lang="it-IT" sz="1400" b="1" dirty="0" smtClean="0">
                <a:solidFill>
                  <a:schemeClr val="tx1"/>
                </a:solidFill>
                <a:latin typeface="+mn-lt"/>
              </a:rPr>
              <a:t>T</a:t>
            </a:r>
            <a:r>
              <a:rPr lang="it-IT" sz="1400" b="1" baseline="-25000" dirty="0" smtClean="0">
                <a:solidFill>
                  <a:schemeClr val="tx1"/>
                </a:solidFill>
                <a:latin typeface="+mn-lt"/>
              </a:rPr>
              <a:t>200</a:t>
            </a:r>
            <a:r>
              <a:rPr lang="it-IT" sz="1400" dirty="0" smtClean="0">
                <a:solidFill>
                  <a:schemeClr val="tx1"/>
                </a:solidFill>
                <a:latin typeface="+mn-lt"/>
              </a:rPr>
              <a:t> da 830 a 430 m</a:t>
            </a:r>
            <a:r>
              <a:rPr lang="it-IT" sz="1400" baseline="30000" dirty="0" smtClean="0">
                <a:solidFill>
                  <a:schemeClr val="tx1"/>
                </a:solidFill>
                <a:latin typeface="+mn-lt"/>
              </a:rPr>
              <a:t>3</a:t>
            </a:r>
            <a:r>
              <a:rPr lang="it-IT" sz="1400" dirty="0" smtClean="0">
                <a:solidFill>
                  <a:schemeClr val="tx1"/>
                </a:solidFill>
                <a:latin typeface="+mn-lt"/>
              </a:rPr>
              <a:t>/s </a:t>
            </a:r>
          </a:p>
          <a:p>
            <a:pPr marL="800052" lvl="1" indent="-342900" algn="just">
              <a:buFont typeface="Arial" panose="020B0604020202020204" pitchFamily="34" charset="0"/>
              <a:buChar char="•"/>
            </a:pPr>
            <a:r>
              <a:rPr lang="it-IT" sz="1400" b="1" dirty="0" smtClean="0">
                <a:solidFill>
                  <a:schemeClr val="tx1"/>
                </a:solidFill>
                <a:latin typeface="+mn-lt"/>
              </a:rPr>
              <a:t>volume necessario di 4.7 Milioni di m</a:t>
            </a:r>
            <a:r>
              <a:rPr lang="it-IT" sz="1400" b="1" baseline="30000" dirty="0" smtClean="0">
                <a:solidFill>
                  <a:schemeClr val="tx1"/>
                </a:solidFill>
                <a:latin typeface="+mn-lt"/>
              </a:rPr>
              <a:t>3</a:t>
            </a:r>
            <a:r>
              <a:rPr lang="it-IT" sz="1400" dirty="0" smtClean="0">
                <a:solidFill>
                  <a:schemeClr val="tx1"/>
                </a:solidFill>
                <a:latin typeface="+mn-lt"/>
              </a:rPr>
              <a:t>;</a:t>
            </a:r>
          </a:p>
          <a:p>
            <a:pPr marL="800052" lvl="1" indent="-342900" algn="just">
              <a:buFont typeface="Arial" panose="020B0604020202020204" pitchFamily="34" charset="0"/>
              <a:buChar char="•"/>
            </a:pPr>
            <a:r>
              <a:rPr lang="it-IT" sz="1400" dirty="0" smtClean="0">
                <a:solidFill>
                  <a:schemeClr val="tx1"/>
                </a:solidFill>
                <a:latin typeface="+mn-lt"/>
              </a:rPr>
              <a:t>schema di cassa di espansione: 1 comparto “</a:t>
            </a:r>
            <a:r>
              <a:rPr lang="it-IT" sz="1400" i="1" dirty="0" smtClean="0">
                <a:solidFill>
                  <a:schemeClr val="tx1"/>
                </a:solidFill>
                <a:latin typeface="+mn-lt"/>
              </a:rPr>
              <a:t>in linea</a:t>
            </a:r>
            <a:r>
              <a:rPr lang="it-IT" sz="1400" dirty="0" smtClean="0">
                <a:solidFill>
                  <a:schemeClr val="tx1"/>
                </a:solidFill>
                <a:latin typeface="+mn-lt"/>
              </a:rPr>
              <a:t>”;</a:t>
            </a:r>
          </a:p>
          <a:p>
            <a:pPr algn="just"/>
            <a:r>
              <a:rPr lang="it-IT" sz="1400" dirty="0" smtClean="0">
                <a:solidFill>
                  <a:schemeClr val="tx1"/>
                </a:solidFill>
                <a:latin typeface="+mn-lt"/>
              </a:rPr>
              <a:t> </a:t>
            </a:r>
          </a:p>
          <a:p>
            <a:pPr marL="800052" lvl="1" indent="-342900" algn="just">
              <a:buFont typeface="+mj-lt"/>
              <a:buAutoNum type="arabicPeriod" startAt="3"/>
            </a:pPr>
            <a:r>
              <a:rPr lang="it-IT" sz="1400" b="1" u="sng" dirty="0" smtClean="0">
                <a:solidFill>
                  <a:schemeClr val="tx1"/>
                </a:solidFill>
                <a:latin typeface="+mn-lt"/>
              </a:rPr>
              <a:t>Volume di scavo</a:t>
            </a:r>
            <a:r>
              <a:rPr lang="it-IT" sz="1400" b="1" dirty="0" smtClean="0">
                <a:solidFill>
                  <a:schemeClr val="tx1"/>
                </a:solidFill>
                <a:latin typeface="+mn-lt"/>
              </a:rPr>
              <a:t>:</a:t>
            </a:r>
            <a:r>
              <a:rPr lang="it-IT" sz="1400" dirty="0" smtClean="0">
                <a:solidFill>
                  <a:schemeClr val="tx1"/>
                </a:solidFill>
                <a:latin typeface="+mn-lt"/>
              </a:rPr>
              <a:t> 3’500'000 m</a:t>
            </a:r>
            <a:r>
              <a:rPr lang="it-IT" sz="1400" baseline="30000" dirty="0" smtClean="0">
                <a:solidFill>
                  <a:schemeClr val="tx1"/>
                </a:solidFill>
                <a:latin typeface="+mn-lt"/>
              </a:rPr>
              <a:t>3</a:t>
            </a:r>
            <a:r>
              <a:rPr lang="it-IT" sz="1400" dirty="0" smtClean="0">
                <a:solidFill>
                  <a:schemeClr val="tx1"/>
                </a:solidFill>
                <a:latin typeface="+mn-lt"/>
              </a:rPr>
              <a:t>, sia in sponda destra che in alveo;</a:t>
            </a:r>
          </a:p>
          <a:p>
            <a:pPr algn="just"/>
            <a:r>
              <a:rPr lang="it-IT" sz="1400" dirty="0" smtClean="0">
                <a:solidFill>
                  <a:schemeClr val="tx1"/>
                </a:solidFill>
                <a:latin typeface="+mn-lt"/>
              </a:rPr>
              <a:t> </a:t>
            </a:r>
          </a:p>
          <a:p>
            <a:pPr marL="800052" lvl="1" indent="-342900" algn="just">
              <a:buFont typeface="+mj-lt"/>
              <a:buAutoNum type="arabicPeriod" startAt="4"/>
            </a:pPr>
            <a:r>
              <a:rPr lang="it-IT" sz="1400" b="1" u="sng" dirty="0" smtClean="0">
                <a:solidFill>
                  <a:schemeClr val="tx1"/>
                </a:solidFill>
                <a:latin typeface="+mn-lt"/>
              </a:rPr>
              <a:t>Profondità di scavo</a:t>
            </a:r>
            <a:r>
              <a:rPr lang="it-IT" sz="1400" b="1" dirty="0" smtClean="0">
                <a:solidFill>
                  <a:schemeClr val="tx1"/>
                </a:solidFill>
                <a:latin typeface="+mn-lt"/>
              </a:rPr>
              <a:t>:</a:t>
            </a:r>
            <a:r>
              <a:rPr lang="it-IT" sz="1400" dirty="0" smtClean="0">
                <a:solidFill>
                  <a:schemeClr val="tx1"/>
                </a:solidFill>
                <a:latin typeface="+mn-lt"/>
              </a:rPr>
              <a:t> massimo 11 metri dal piano campagna, anche in alveo;</a:t>
            </a:r>
          </a:p>
          <a:p>
            <a:pPr algn="just"/>
            <a:r>
              <a:rPr lang="it-IT" sz="1400" dirty="0" smtClean="0">
                <a:solidFill>
                  <a:schemeClr val="tx1"/>
                </a:solidFill>
                <a:latin typeface="+mn-lt"/>
              </a:rPr>
              <a:t> </a:t>
            </a:r>
          </a:p>
          <a:p>
            <a:pPr marL="800052" lvl="1" indent="-342900" algn="just">
              <a:buFont typeface="+mj-lt"/>
              <a:buAutoNum type="arabicPeriod" startAt="5"/>
            </a:pPr>
            <a:r>
              <a:rPr lang="it-IT" sz="1400" b="1" u="sng" dirty="0" smtClean="0">
                <a:solidFill>
                  <a:schemeClr val="tx1"/>
                </a:solidFill>
                <a:latin typeface="+mn-lt"/>
              </a:rPr>
              <a:t>Pregi</a:t>
            </a:r>
            <a:r>
              <a:rPr lang="it-IT" sz="1400" b="1" dirty="0" smtClean="0">
                <a:solidFill>
                  <a:schemeClr val="tx1"/>
                </a:solidFill>
                <a:latin typeface="+mn-lt"/>
              </a:rPr>
              <a:t>:</a:t>
            </a:r>
            <a:r>
              <a:rPr lang="it-IT" sz="1400" dirty="0" smtClean="0">
                <a:solidFill>
                  <a:schemeClr val="tx1"/>
                </a:solidFill>
                <a:latin typeface="+mn-lt"/>
              </a:rPr>
              <a:t>	maggiore volume disponibile, maggiore flessibilità tramite la necessaria manovra delle paratoie in corso d’evento;</a:t>
            </a:r>
          </a:p>
          <a:p>
            <a:pPr algn="just"/>
            <a:r>
              <a:rPr lang="it-IT" sz="1400" dirty="0" smtClean="0">
                <a:solidFill>
                  <a:schemeClr val="tx1"/>
                </a:solidFill>
                <a:latin typeface="+mn-lt"/>
              </a:rPr>
              <a:t> </a:t>
            </a:r>
          </a:p>
          <a:p>
            <a:pPr marL="800052" lvl="1" indent="-342900" algn="just">
              <a:buFont typeface="+mj-lt"/>
              <a:buAutoNum type="arabicPeriod" startAt="6"/>
            </a:pPr>
            <a:r>
              <a:rPr lang="it-IT" sz="1400" b="1" u="sng" dirty="0" smtClean="0">
                <a:solidFill>
                  <a:schemeClr val="tx1"/>
                </a:solidFill>
                <a:latin typeface="+mn-lt"/>
              </a:rPr>
              <a:t>Quadro economico 2015</a:t>
            </a:r>
            <a:r>
              <a:rPr lang="it-IT" sz="1400" b="1" dirty="0" smtClean="0">
                <a:solidFill>
                  <a:schemeClr val="tx1"/>
                </a:solidFill>
                <a:latin typeface="+mn-lt"/>
              </a:rPr>
              <a:t>:</a:t>
            </a:r>
            <a:r>
              <a:rPr lang="it-IT" sz="1400" dirty="0" smtClean="0">
                <a:solidFill>
                  <a:schemeClr val="tx1"/>
                </a:solidFill>
                <a:latin typeface="+mn-lt"/>
              </a:rPr>
              <a:t> finanziamento 55'000'000 €, di cui 37'000'000 € per lavori</a:t>
            </a:r>
            <a:endParaRPr lang="it-IT" sz="1400" dirty="0">
              <a:solidFill>
                <a:schemeClr val="tx1"/>
              </a:solidFill>
              <a:latin typeface="+mn-lt"/>
            </a:endParaRPr>
          </a:p>
        </p:txBody>
      </p:sp>
      <p:grpSp>
        <p:nvGrpSpPr>
          <p:cNvPr id="2" name="Group 2"/>
          <p:cNvGrpSpPr>
            <a:grpSpLocks/>
          </p:cNvGrpSpPr>
          <p:nvPr/>
        </p:nvGrpSpPr>
        <p:grpSpPr bwMode="auto">
          <a:xfrm>
            <a:off x="3960192" y="873521"/>
            <a:ext cx="6115050" cy="6362700"/>
            <a:chOff x="512" y="1710"/>
            <a:chExt cx="9630" cy="10020"/>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 y="1710"/>
              <a:ext cx="9630" cy="1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7731" y="2395"/>
              <a:ext cx="1204" cy="563"/>
            </a:xfrm>
            <a:prstGeom prst="rect">
              <a:avLst/>
            </a:prstGeom>
            <a:solidFill>
              <a:srgbClr val="FFFFFF"/>
            </a:solidFill>
            <a:ln w="19050">
              <a:solidFill>
                <a:srgbClr val="FFFF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smtClean="0">
                  <a:ln>
                    <a:noFill/>
                  </a:ln>
                  <a:solidFill>
                    <a:schemeClr val="tx1"/>
                  </a:solidFill>
                  <a:effectLst/>
                  <a:latin typeface="Arial" pitchFamily="34" charset="0"/>
                  <a:cs typeface="Arial" pitchFamily="34" charset="0"/>
                </a:rPr>
                <a:t>Manufatto di regolazione BelicbELICCHIP.Mignosa</a:t>
              </a:r>
              <a:endParaRPr kumimoji="0" lang="it-IT" altLang="it-IT"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1029" name="AutoShape 5"/>
            <p:cNvCxnSpPr>
              <a:cxnSpLocks noChangeShapeType="1"/>
            </p:cNvCxnSpPr>
            <p:nvPr/>
          </p:nvCxnSpPr>
          <p:spPr bwMode="auto">
            <a:xfrm flipH="1">
              <a:off x="7150" y="2958"/>
              <a:ext cx="578" cy="221"/>
            </a:xfrm>
            <a:prstGeom prst="straightConnector1">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4" name="Text Box 6"/>
            <p:cNvSpPr txBox="1">
              <a:spLocks noChangeArrowheads="1"/>
            </p:cNvSpPr>
            <p:nvPr/>
          </p:nvSpPr>
          <p:spPr bwMode="auto">
            <a:xfrm>
              <a:off x="6479" y="6391"/>
              <a:ext cx="1204" cy="739"/>
            </a:xfrm>
            <a:prstGeom prst="rect">
              <a:avLst/>
            </a:prstGeom>
            <a:solidFill>
              <a:srgbClr val="FFFFFF"/>
            </a:solidFill>
            <a:ln w="19050">
              <a:solidFill>
                <a:srgbClr val="FFFF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smtClean="0">
                  <a:ln>
                    <a:noFill/>
                  </a:ln>
                  <a:solidFill>
                    <a:schemeClr val="tx1"/>
                  </a:solidFill>
                  <a:effectLst/>
                  <a:latin typeface="Arial" pitchFamily="34" charset="0"/>
                  <a:cs typeface="Arial" pitchFamily="34" charset="0"/>
                </a:rPr>
                <a:t>Riprofilatura fondo alveo i=0.2%</a:t>
              </a:r>
              <a:endParaRPr kumimoji="0" lang="it-IT" altLang="it-IT"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1031" name="AutoShape 7"/>
            <p:cNvCxnSpPr>
              <a:cxnSpLocks noChangeShapeType="1"/>
            </p:cNvCxnSpPr>
            <p:nvPr/>
          </p:nvCxnSpPr>
          <p:spPr bwMode="auto">
            <a:xfrm flipH="1" flipV="1">
              <a:off x="5658" y="6093"/>
              <a:ext cx="821" cy="298"/>
            </a:xfrm>
            <a:prstGeom prst="straightConnector1">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5" name="Text Box 8"/>
            <p:cNvSpPr txBox="1">
              <a:spLocks noChangeArrowheads="1"/>
            </p:cNvSpPr>
            <p:nvPr/>
          </p:nvSpPr>
          <p:spPr bwMode="auto">
            <a:xfrm>
              <a:off x="3383" y="10699"/>
              <a:ext cx="1204" cy="563"/>
            </a:xfrm>
            <a:prstGeom prst="rect">
              <a:avLst/>
            </a:prstGeom>
            <a:solidFill>
              <a:srgbClr val="FFFFFF"/>
            </a:solidFill>
            <a:ln w="19050">
              <a:solidFill>
                <a:srgbClr val="FFFF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smtClean="0">
                  <a:ln>
                    <a:noFill/>
                  </a:ln>
                  <a:solidFill>
                    <a:schemeClr val="tx1"/>
                  </a:solidFill>
                  <a:effectLst/>
                  <a:latin typeface="Arial" pitchFamily="34" charset="0"/>
                  <a:cs typeface="Arial" pitchFamily="34" charset="0"/>
                </a:rPr>
                <a:t>n. 3 salti di fondo</a:t>
              </a:r>
              <a:endParaRPr kumimoji="0" lang="it-IT" altLang="it-IT"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1033" name="AutoShape 9"/>
            <p:cNvCxnSpPr>
              <a:cxnSpLocks noChangeShapeType="1"/>
            </p:cNvCxnSpPr>
            <p:nvPr/>
          </p:nvCxnSpPr>
          <p:spPr bwMode="auto">
            <a:xfrm flipH="1" flipV="1">
              <a:off x="3015" y="10207"/>
              <a:ext cx="365" cy="489"/>
            </a:xfrm>
            <a:prstGeom prst="straightConnector1">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40473644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1"/>
          <p:cNvSpPr/>
          <p:nvPr/>
        </p:nvSpPr>
        <p:spPr>
          <a:xfrm>
            <a:off x="360364" y="1619597"/>
            <a:ext cx="9072436" cy="4061818"/>
          </a:xfrm>
          <a:prstGeom prst="rect">
            <a:avLst/>
          </a:prstGeom>
        </p:spPr>
        <p:txBody>
          <a:bodyPr wrap="square">
            <a:spAutoFit/>
          </a:bodyPr>
          <a:lstStyle/>
          <a:p>
            <a:pPr algn="just"/>
            <a:r>
              <a:rPr lang="it-IT" sz="1600" dirty="0">
                <a:solidFill>
                  <a:schemeClr val="tx1"/>
                </a:solidFill>
                <a:latin typeface="+mn-lt"/>
              </a:rPr>
              <a:t>Il PP del 2015 per un importo complessivo di 55.000.000,00 di euro, è stato candidato dal RER e dall’Autorità di Bacino tra gli interventi del </a:t>
            </a:r>
            <a:r>
              <a:rPr lang="it-IT" sz="1600" b="1" dirty="0">
                <a:solidFill>
                  <a:schemeClr val="tx1"/>
                </a:solidFill>
                <a:latin typeface="+mn-lt"/>
              </a:rPr>
              <a:t>Piano del dissesto idrogeologico </a:t>
            </a:r>
            <a:r>
              <a:rPr lang="it-IT" sz="1600" dirty="0">
                <a:solidFill>
                  <a:schemeClr val="tx1"/>
                </a:solidFill>
                <a:latin typeface="+mn-lt"/>
              </a:rPr>
              <a:t>quale intervento determinante e improrogabile per la messa in sicurezza di vaste aree urbanizzate e densamente </a:t>
            </a:r>
            <a:r>
              <a:rPr lang="it-IT" sz="1600" dirty="0" err="1">
                <a:solidFill>
                  <a:schemeClr val="tx1"/>
                </a:solidFill>
                <a:latin typeface="+mn-lt"/>
              </a:rPr>
              <a:t>infrastrutturate</a:t>
            </a:r>
            <a:r>
              <a:rPr lang="it-IT" sz="1600" dirty="0">
                <a:solidFill>
                  <a:schemeClr val="tx1"/>
                </a:solidFill>
                <a:latin typeface="+mn-lt"/>
              </a:rPr>
              <a:t>.</a:t>
            </a:r>
          </a:p>
          <a:p>
            <a:endParaRPr lang="it-IT" sz="1600" dirty="0">
              <a:solidFill>
                <a:schemeClr val="tx1"/>
              </a:solidFill>
              <a:latin typeface="+mn-lt"/>
            </a:endParaRPr>
          </a:p>
          <a:p>
            <a:pPr algn="just"/>
            <a:r>
              <a:rPr lang="it-IT" sz="1600" b="1" u="sng" dirty="0">
                <a:solidFill>
                  <a:srgbClr val="FF0000"/>
                </a:solidFill>
                <a:latin typeface="+mn-lt"/>
              </a:rPr>
              <a:t>Il Progetto è stato inserito nella tabella D del Decreto del Presidente del Consiglio dei Ministri del 15 settembre 2015</a:t>
            </a:r>
            <a:r>
              <a:rPr lang="it-IT" sz="1600" b="1" dirty="0">
                <a:solidFill>
                  <a:srgbClr val="FF0000"/>
                </a:solidFill>
                <a:latin typeface="+mn-lt"/>
              </a:rPr>
              <a:t>, </a:t>
            </a:r>
            <a:r>
              <a:rPr lang="it-IT" sz="1600" dirty="0">
                <a:solidFill>
                  <a:schemeClr val="tx1"/>
                </a:solidFill>
                <a:latin typeface="+mn-lt"/>
              </a:rPr>
              <a:t>tabella che individua gli interventi di riduzione del rischio alluvionale tempestivamente  cantierabili che  fanno parte del Piano Stralcio per le aree metropolitane e le aree urbane con alto livello di popolazione esposta al rischio.</a:t>
            </a:r>
          </a:p>
          <a:p>
            <a:r>
              <a:rPr lang="it-IT" sz="1600" dirty="0">
                <a:solidFill>
                  <a:schemeClr val="tx1"/>
                </a:solidFill>
                <a:latin typeface="+mn-lt"/>
              </a:rPr>
              <a:t> </a:t>
            </a:r>
          </a:p>
          <a:p>
            <a:pPr algn="just"/>
            <a:r>
              <a:rPr lang="it-IT" sz="1600" dirty="0">
                <a:solidFill>
                  <a:schemeClr val="tx1"/>
                </a:solidFill>
                <a:latin typeface="+mn-lt"/>
              </a:rPr>
              <a:t>Nella tabella D, gli interventi di mitigazione del rischio alluvionale che presentano un livello di progettazione preliminare o di studio di fattibilità, indicati e validati dalle Regioni in quanto prioritari e urgenti, con riferimento ai seguenti requisiti:</a:t>
            </a:r>
          </a:p>
          <a:p>
            <a:r>
              <a:rPr lang="it-IT" sz="1600" dirty="0">
                <a:solidFill>
                  <a:schemeClr val="tx1"/>
                </a:solidFill>
                <a:latin typeface="+mn-lt"/>
              </a:rPr>
              <a:t> </a:t>
            </a:r>
          </a:p>
          <a:p>
            <a:pPr marL="342900" indent="-342900" algn="just">
              <a:spcAft>
                <a:spcPts val="600"/>
              </a:spcAft>
              <a:buFont typeface="+mj-lt"/>
              <a:buAutoNum type="arabicPeriod"/>
            </a:pPr>
            <a:r>
              <a:rPr lang="it-IT" sz="1600" dirty="0">
                <a:solidFill>
                  <a:schemeClr val="tx1"/>
                </a:solidFill>
                <a:latin typeface="+mn-lt"/>
              </a:rPr>
              <a:t>essere finalizzati alla mitigazione del rischio di alluvione per una popolazione esposta almeno pari a 15.000 abitanti in aree perimetrate P2 o P3;</a:t>
            </a:r>
          </a:p>
          <a:p>
            <a:pPr marL="342900" indent="-342900" algn="just">
              <a:spcAft>
                <a:spcPts val="600"/>
              </a:spcAft>
              <a:buFont typeface="+mj-lt"/>
              <a:buAutoNum type="arabicPeriod"/>
            </a:pPr>
            <a:r>
              <a:rPr lang="it-IT" sz="1600" dirty="0">
                <a:solidFill>
                  <a:schemeClr val="tx1"/>
                </a:solidFill>
                <a:latin typeface="+mn-lt"/>
              </a:rPr>
              <a:t>avere i requisiti per raggiungere tempestivamente un livello di progettazione  definitiva  o  esecutiva,  al  fine  di consentire un  utilizzo  immediato delle  risorse  che  si rendano eventualmente disponibili.</a:t>
            </a:r>
          </a:p>
        </p:txBody>
      </p:sp>
      <p:sp>
        <p:nvSpPr>
          <p:cNvPr id="8" name="Rectangle 2"/>
          <p:cNvSpPr>
            <a:spLocks noGrp="1" noChangeArrowheads="1"/>
          </p:cNvSpPr>
          <p:nvPr>
            <p:ph idx="1"/>
          </p:nvPr>
        </p:nvSpPr>
        <p:spPr>
          <a:xfrm>
            <a:off x="2941851" y="515014"/>
            <a:ext cx="6202917" cy="314583"/>
          </a:xfrm>
          <a:noFill/>
        </p:spPr>
        <p:txBody>
          <a:bodyPr wrap="none" rtlCol="0">
            <a:spAutoFit/>
          </a:bodyPr>
          <a:lstStyle/>
          <a:p>
            <a:pPr>
              <a:spcAft>
                <a:spcPct val="0"/>
              </a:spcAft>
            </a:pPr>
            <a:r>
              <a:rPr lang="it-IT" sz="2000" b="1" kern="1200" dirty="0" smtClean="0">
                <a:solidFill>
                  <a:srgbClr val="003366"/>
                </a:solidFill>
                <a:latin typeface="+mj-lt"/>
                <a:cs typeface="Arial Unicode MS" charset="0"/>
              </a:rPr>
              <a:t>L’ITER TECNICO-AMMINISTRATIVO DELLA PROGETTAZIONE</a:t>
            </a:r>
            <a:endParaRPr lang="it-IT" sz="2000" b="1" kern="1200" dirty="0">
              <a:solidFill>
                <a:srgbClr val="003366"/>
              </a:solidFill>
              <a:latin typeface="+mj-lt"/>
              <a:cs typeface="Arial Unicode MS" charset="0"/>
            </a:endParaRPr>
          </a:p>
        </p:txBody>
      </p:sp>
      <p:sp>
        <p:nvSpPr>
          <p:cNvPr id="9" name="Rectangle 1"/>
          <p:cNvSpPr txBox="1">
            <a:spLocks noChangeArrowheads="1"/>
          </p:cNvSpPr>
          <p:nvPr/>
        </p:nvSpPr>
        <p:spPr bwMode="auto">
          <a:xfrm>
            <a:off x="0" y="7272001"/>
            <a:ext cx="10084305" cy="286868"/>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5400000" scaled="1"/>
            <a:tileRect/>
          </a:gradFill>
          <a:ln w="9525">
            <a:solidFill>
              <a:srgbClr val="003366"/>
            </a:solidFill>
            <a:round/>
            <a:headEnd/>
            <a:tailEnd/>
          </a:ln>
          <a:effectLst/>
        </p:spPr>
        <p:txBody>
          <a:bodyPr vert="horz" wrap="square" lIns="0" tIns="14039"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eaLnBrk="1">
              <a:buClrTx/>
              <a:tabLst>
                <a:tab pos="9718992" algn="r"/>
              </a:tabLst>
            </a:pPr>
            <a:r>
              <a:rPr lang="it-IT" sz="1000" b="1" i="1" dirty="0" smtClean="0">
                <a:solidFill>
                  <a:schemeClr val="accent3"/>
                </a:solidFill>
                <a:latin typeface="+mn-lt"/>
              </a:rPr>
              <a:t>8 ottobre 2018 - Il Progetto della Cassa di espansione del Torrente Baganza                                                                                                                                       Agenzia Interregionale per il fiume Po</a:t>
            </a:r>
            <a:endParaRPr lang="it-IT" sz="1000" i="1" dirty="0">
              <a:solidFill>
                <a:schemeClr val="accent3"/>
              </a:solidFill>
              <a:latin typeface="+mn-lt"/>
            </a:endParaRPr>
          </a:p>
        </p:txBody>
      </p:sp>
    </p:spTree>
    <p:extLst>
      <p:ext uri="{BB962C8B-B14F-4D97-AF65-F5344CB8AC3E}">
        <p14:creationId xmlns:p14="http://schemas.microsoft.com/office/powerpoint/2010/main" val="91788355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Unicode MS" charset="0"/>
          </a:defRPr>
        </a:defPPr>
      </a:lstStyle>
    </a:lnDef>
    <a:txDef>
      <a:spPr>
        <a:noFill/>
      </a:spPr>
      <a:bodyPr wrap="none" rtlCol="0">
        <a:spAutoFit/>
      </a:bodyPr>
      <a:lstStyle>
        <a:defPPr>
          <a:defRPr sz="2000" b="1" dirty="0" smtClean="0">
            <a:solidFill>
              <a:srgbClr val="003366"/>
            </a:solidFill>
            <a:latin typeface="+mj-lt"/>
          </a:defRPr>
        </a:defPPr>
      </a:lstStyle>
    </a:tx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6346</TotalTime>
  <Words>6371</Words>
  <Application>Microsoft Office PowerPoint</Application>
  <PresentationFormat>Personalizzato</PresentationFormat>
  <Paragraphs>579</Paragraphs>
  <Slides>43</Slides>
  <Notes>40</Notes>
  <HiddenSlides>0</HiddenSlides>
  <MMClips>0</MMClips>
  <ScaleCrop>false</ScaleCrop>
  <HeadingPairs>
    <vt:vector size="4" baseType="variant">
      <vt:variant>
        <vt:lpstr>Tema</vt:lpstr>
      </vt:variant>
      <vt:variant>
        <vt:i4>2</vt:i4>
      </vt:variant>
      <vt:variant>
        <vt:lpstr>Titoli diapositive</vt:lpstr>
      </vt:variant>
      <vt:variant>
        <vt:i4>43</vt:i4>
      </vt:variant>
    </vt:vector>
  </HeadingPairs>
  <TitlesOfParts>
    <vt:vector size="45" baseType="lpstr">
      <vt:lpstr>Tema di Office</vt:lpstr>
      <vt:lpstr>Personalizza struttura</vt:lpstr>
      <vt:lpstr>Presentazione standard di PowerPoint</vt:lpstr>
      <vt:lpstr>Forma stretta ed allungata sottobacini pressoché paralleli sino alla loro confluenza in città</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comunicazione e i rapporti con i media in situazione di emergenza idraulica Seminario AIPo</dc:title>
  <dc:creator>Mirella Vergnani</dc:creator>
  <cp:lastModifiedBy>vergnanimirella</cp:lastModifiedBy>
  <cp:revision>659</cp:revision>
  <cp:lastPrinted>2017-10-12T12:27:51Z</cp:lastPrinted>
  <dcterms:created xsi:type="dcterms:W3CDTF">2011-08-05T18:27:41Z</dcterms:created>
  <dcterms:modified xsi:type="dcterms:W3CDTF">2018-11-27T18:08:37Z</dcterms:modified>
</cp:coreProperties>
</file>