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png&amp;ehk=e9" ContentType="image/png"/>
  <Default Extension="jpg&amp;ehk=oTb69PKRVr" ContentType="image/jpeg"/>
  <Default Extension="jpg&amp;ehk=NhQs6tF0GR4geq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4081" r:id="rId2"/>
  </p:sldMasterIdLst>
  <p:sldIdLst>
    <p:sldId id="269" r:id="rId3"/>
    <p:sldId id="265" r:id="rId4"/>
    <p:sldId id="266" r:id="rId5"/>
    <p:sldId id="274" r:id="rId6"/>
    <p:sldId id="258" r:id="rId7"/>
    <p:sldId id="270" r:id="rId8"/>
    <p:sldId id="267" r:id="rId9"/>
    <p:sldId id="260" r:id="rId10"/>
    <p:sldId id="261" r:id="rId11"/>
    <p:sldId id="262" r:id="rId12"/>
    <p:sldId id="264" r:id="rId13"/>
    <p:sldId id="263" r:id="rId14"/>
    <p:sldId id="272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DD9"/>
    <a:srgbClr val="CCCCFF"/>
    <a:srgbClr val="66FFCC"/>
    <a:srgbClr val="8FCE84"/>
    <a:srgbClr val="6EC060"/>
    <a:srgbClr val="FFD13F"/>
    <a:srgbClr val="FFCCFF"/>
    <a:srgbClr val="FEE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6DFAC-6A44-49EE-8F94-CE9DF7060A0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D7CAF4-6921-4DE9-91AD-467AA9B61A1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b="1"/>
            <a:t>1. Condivisione delle esperienze e confronto operativo tra i RPCT</a:t>
          </a:r>
          <a:endParaRPr lang="en-US"/>
        </a:p>
      </dgm:t>
    </dgm:pt>
    <dgm:pt modelId="{F92BF6FF-54EC-4195-B8F8-51BAC699AE6D}" type="parTrans" cxnId="{CCE0F4D6-2618-4A0D-87B1-87DA63F6C25D}">
      <dgm:prSet/>
      <dgm:spPr/>
      <dgm:t>
        <a:bodyPr/>
        <a:lstStyle/>
        <a:p>
          <a:endParaRPr lang="en-US"/>
        </a:p>
      </dgm:t>
    </dgm:pt>
    <dgm:pt modelId="{93AA038D-8C74-47FA-AD03-17D73141CD02}" type="sibTrans" cxnId="{CCE0F4D6-2618-4A0D-87B1-87DA63F6C25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4C8FF4D-42F0-4C3A-8A4D-259580B35BF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b="1" dirty="0"/>
            <a:t>2. Studio, valutazione ed elaborazione di proposte</a:t>
          </a:r>
          <a:endParaRPr lang="en-US" dirty="0"/>
        </a:p>
      </dgm:t>
    </dgm:pt>
    <dgm:pt modelId="{470F5206-7683-458D-996B-39EDEBF33344}" type="parTrans" cxnId="{921001FA-92AA-42E7-9535-809B9599FF2F}">
      <dgm:prSet/>
      <dgm:spPr/>
      <dgm:t>
        <a:bodyPr/>
        <a:lstStyle/>
        <a:p>
          <a:endParaRPr lang="en-US"/>
        </a:p>
      </dgm:t>
    </dgm:pt>
    <dgm:pt modelId="{6ECF84F8-535A-4E98-8817-EB740B2BE368}" type="sibTrans" cxnId="{921001FA-92AA-42E7-9535-809B9599FF2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F91DC6A-2543-44A2-9374-5BE2002B4E2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b="1"/>
            <a:t>3. Costruzione di percorsi formativi e di iniziative pubbliche comuni</a:t>
          </a:r>
          <a:endParaRPr lang="en-US"/>
        </a:p>
      </dgm:t>
    </dgm:pt>
    <dgm:pt modelId="{9FEE8EFC-2164-406C-80A9-7030CD58CE79}" type="parTrans" cxnId="{1342630B-E4C9-49DA-B854-FE4E55336E04}">
      <dgm:prSet/>
      <dgm:spPr/>
      <dgm:t>
        <a:bodyPr/>
        <a:lstStyle/>
        <a:p>
          <a:endParaRPr lang="en-US"/>
        </a:p>
      </dgm:t>
    </dgm:pt>
    <dgm:pt modelId="{479F65B0-FEC7-4A36-9168-282208FC395B}" type="sibTrans" cxnId="{1342630B-E4C9-49DA-B854-FE4E55336E0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3D8B77-CB0C-4A02-9A48-967A6A152A28}" type="pres">
      <dgm:prSet presAssocID="{BA06DFAC-6A44-49EE-8F94-CE9DF7060A0A}" presName="Name0" presStyleCnt="0">
        <dgm:presLayoutVars>
          <dgm:animLvl val="lvl"/>
          <dgm:resizeHandles val="exact"/>
        </dgm:presLayoutVars>
      </dgm:prSet>
      <dgm:spPr/>
    </dgm:pt>
    <dgm:pt modelId="{187DA0B5-1190-464A-95BD-66131CCFFDB5}" type="pres">
      <dgm:prSet presAssocID="{90D7CAF4-6921-4DE9-91AD-467AA9B61A1E}" presName="compositeNode" presStyleCnt="0">
        <dgm:presLayoutVars>
          <dgm:bulletEnabled val="1"/>
        </dgm:presLayoutVars>
      </dgm:prSet>
      <dgm:spPr/>
    </dgm:pt>
    <dgm:pt modelId="{E7430CCE-A938-473D-9AEC-34D2787D8AEA}" type="pres">
      <dgm:prSet presAssocID="{90D7CAF4-6921-4DE9-91AD-467AA9B61A1E}" presName="bgRect" presStyleLbl="alignNode1" presStyleIdx="0" presStyleCnt="3"/>
      <dgm:spPr/>
    </dgm:pt>
    <dgm:pt modelId="{039A6D93-43C7-4BC7-9AF4-0B260044602E}" type="pres">
      <dgm:prSet presAssocID="{93AA038D-8C74-47FA-AD03-17D73141CD0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B3E1D5F-3C48-4DEC-9D3A-99C4B30779FD}" type="pres">
      <dgm:prSet presAssocID="{90D7CAF4-6921-4DE9-91AD-467AA9B61A1E}" presName="nodeRect" presStyleLbl="alignNode1" presStyleIdx="0" presStyleCnt="3">
        <dgm:presLayoutVars>
          <dgm:bulletEnabled val="1"/>
        </dgm:presLayoutVars>
      </dgm:prSet>
      <dgm:spPr/>
    </dgm:pt>
    <dgm:pt modelId="{B546A42F-72F8-48D7-8211-26575C905F7F}" type="pres">
      <dgm:prSet presAssocID="{93AA038D-8C74-47FA-AD03-17D73141CD02}" presName="sibTrans" presStyleCnt="0"/>
      <dgm:spPr/>
    </dgm:pt>
    <dgm:pt modelId="{54468404-B59F-4FF9-BE50-DC6CAA7B9DD4}" type="pres">
      <dgm:prSet presAssocID="{44C8FF4D-42F0-4C3A-8A4D-259580B35BF6}" presName="compositeNode" presStyleCnt="0">
        <dgm:presLayoutVars>
          <dgm:bulletEnabled val="1"/>
        </dgm:presLayoutVars>
      </dgm:prSet>
      <dgm:spPr/>
    </dgm:pt>
    <dgm:pt modelId="{73CF9355-209A-4EA1-9F63-3CA3697C0CBE}" type="pres">
      <dgm:prSet presAssocID="{44C8FF4D-42F0-4C3A-8A4D-259580B35BF6}" presName="bgRect" presStyleLbl="alignNode1" presStyleIdx="1" presStyleCnt="3"/>
      <dgm:spPr/>
    </dgm:pt>
    <dgm:pt modelId="{E5C0A133-0DE8-4F7A-9313-99785D3C5876}" type="pres">
      <dgm:prSet presAssocID="{6ECF84F8-535A-4E98-8817-EB740B2BE36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343CE20-6BB5-44F5-B8D6-2531CF9892C8}" type="pres">
      <dgm:prSet presAssocID="{44C8FF4D-42F0-4C3A-8A4D-259580B35BF6}" presName="nodeRect" presStyleLbl="alignNode1" presStyleIdx="1" presStyleCnt="3">
        <dgm:presLayoutVars>
          <dgm:bulletEnabled val="1"/>
        </dgm:presLayoutVars>
      </dgm:prSet>
      <dgm:spPr/>
    </dgm:pt>
    <dgm:pt modelId="{537C685B-E59A-4BAB-B72C-FADA5AFE140C}" type="pres">
      <dgm:prSet presAssocID="{6ECF84F8-535A-4E98-8817-EB740B2BE368}" presName="sibTrans" presStyleCnt="0"/>
      <dgm:spPr/>
    </dgm:pt>
    <dgm:pt modelId="{39C32F73-71E9-4FB4-B987-FCBD38ED55D9}" type="pres">
      <dgm:prSet presAssocID="{BF91DC6A-2543-44A2-9374-5BE2002B4E23}" presName="compositeNode" presStyleCnt="0">
        <dgm:presLayoutVars>
          <dgm:bulletEnabled val="1"/>
        </dgm:presLayoutVars>
      </dgm:prSet>
      <dgm:spPr/>
    </dgm:pt>
    <dgm:pt modelId="{2AD85D73-A47C-43AD-B2C5-248BC6EABDEE}" type="pres">
      <dgm:prSet presAssocID="{BF91DC6A-2543-44A2-9374-5BE2002B4E23}" presName="bgRect" presStyleLbl="alignNode1" presStyleIdx="2" presStyleCnt="3"/>
      <dgm:spPr/>
    </dgm:pt>
    <dgm:pt modelId="{602FE53D-3CE8-44D3-855A-74BFD1F27E2A}" type="pres">
      <dgm:prSet presAssocID="{479F65B0-FEC7-4A36-9168-282208FC395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C428C3D-7D67-4ED8-86E6-FB02C09E6452}" type="pres">
      <dgm:prSet presAssocID="{BF91DC6A-2543-44A2-9374-5BE2002B4E2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342630B-E4C9-49DA-B854-FE4E55336E04}" srcId="{BA06DFAC-6A44-49EE-8F94-CE9DF7060A0A}" destId="{BF91DC6A-2543-44A2-9374-5BE2002B4E23}" srcOrd="2" destOrd="0" parTransId="{9FEE8EFC-2164-406C-80A9-7030CD58CE79}" sibTransId="{479F65B0-FEC7-4A36-9168-282208FC395B}"/>
    <dgm:cxn modelId="{8469281E-E53E-41CB-8112-F96470969079}" type="presOf" srcId="{6ECF84F8-535A-4E98-8817-EB740B2BE368}" destId="{E5C0A133-0DE8-4F7A-9313-99785D3C5876}" srcOrd="0" destOrd="0" presId="urn:microsoft.com/office/officeart/2016/7/layout/LinearBlockProcessNumbered"/>
    <dgm:cxn modelId="{71E2E43E-EB1A-44EA-90A2-32A38A553BDE}" type="presOf" srcId="{44C8FF4D-42F0-4C3A-8A4D-259580B35BF6}" destId="{73CF9355-209A-4EA1-9F63-3CA3697C0CBE}" srcOrd="0" destOrd="0" presId="urn:microsoft.com/office/officeart/2016/7/layout/LinearBlockProcessNumbered"/>
    <dgm:cxn modelId="{D56A5642-989D-46D3-9862-40F7027D914F}" type="presOf" srcId="{90D7CAF4-6921-4DE9-91AD-467AA9B61A1E}" destId="{DB3E1D5F-3C48-4DEC-9D3A-99C4B30779FD}" srcOrd="1" destOrd="0" presId="urn:microsoft.com/office/officeart/2016/7/layout/LinearBlockProcessNumbered"/>
    <dgm:cxn modelId="{EB9F3364-AE17-4A31-954D-DE0715554D61}" type="presOf" srcId="{BA06DFAC-6A44-49EE-8F94-CE9DF7060A0A}" destId="{C33D8B77-CB0C-4A02-9A48-967A6A152A28}" srcOrd="0" destOrd="0" presId="urn:microsoft.com/office/officeart/2016/7/layout/LinearBlockProcessNumbered"/>
    <dgm:cxn modelId="{AFC67A77-C119-413B-9E7B-4A5DEFBE3750}" type="presOf" srcId="{93AA038D-8C74-47FA-AD03-17D73141CD02}" destId="{039A6D93-43C7-4BC7-9AF4-0B260044602E}" srcOrd="0" destOrd="0" presId="urn:microsoft.com/office/officeart/2016/7/layout/LinearBlockProcessNumbered"/>
    <dgm:cxn modelId="{61688080-379E-4F7A-AC12-6AB32AA0BD64}" type="presOf" srcId="{44C8FF4D-42F0-4C3A-8A4D-259580B35BF6}" destId="{7343CE20-6BB5-44F5-B8D6-2531CF9892C8}" srcOrd="1" destOrd="0" presId="urn:microsoft.com/office/officeart/2016/7/layout/LinearBlockProcessNumbered"/>
    <dgm:cxn modelId="{F87B538C-0C13-4846-AF41-B23E83F9C82D}" type="presOf" srcId="{BF91DC6A-2543-44A2-9374-5BE2002B4E23}" destId="{8C428C3D-7D67-4ED8-86E6-FB02C09E6452}" srcOrd="1" destOrd="0" presId="urn:microsoft.com/office/officeart/2016/7/layout/LinearBlockProcessNumbered"/>
    <dgm:cxn modelId="{5ECB1ACD-8BCF-4CA3-9E47-B7BEBF708AE9}" type="presOf" srcId="{90D7CAF4-6921-4DE9-91AD-467AA9B61A1E}" destId="{E7430CCE-A938-473D-9AEC-34D2787D8AEA}" srcOrd="0" destOrd="0" presId="urn:microsoft.com/office/officeart/2016/7/layout/LinearBlockProcessNumbered"/>
    <dgm:cxn modelId="{A60E62D0-EDDE-4413-92DA-E7F511682D1D}" type="presOf" srcId="{479F65B0-FEC7-4A36-9168-282208FC395B}" destId="{602FE53D-3CE8-44D3-855A-74BFD1F27E2A}" srcOrd="0" destOrd="0" presId="urn:microsoft.com/office/officeart/2016/7/layout/LinearBlockProcessNumbered"/>
    <dgm:cxn modelId="{CCE0F4D6-2618-4A0D-87B1-87DA63F6C25D}" srcId="{BA06DFAC-6A44-49EE-8F94-CE9DF7060A0A}" destId="{90D7CAF4-6921-4DE9-91AD-467AA9B61A1E}" srcOrd="0" destOrd="0" parTransId="{F92BF6FF-54EC-4195-B8F8-51BAC699AE6D}" sibTransId="{93AA038D-8C74-47FA-AD03-17D73141CD02}"/>
    <dgm:cxn modelId="{32DF29E1-6EF6-4122-995B-817CD173197C}" type="presOf" srcId="{BF91DC6A-2543-44A2-9374-5BE2002B4E23}" destId="{2AD85D73-A47C-43AD-B2C5-248BC6EABDEE}" srcOrd="0" destOrd="0" presId="urn:microsoft.com/office/officeart/2016/7/layout/LinearBlockProcessNumbered"/>
    <dgm:cxn modelId="{921001FA-92AA-42E7-9535-809B9599FF2F}" srcId="{BA06DFAC-6A44-49EE-8F94-CE9DF7060A0A}" destId="{44C8FF4D-42F0-4C3A-8A4D-259580B35BF6}" srcOrd="1" destOrd="0" parTransId="{470F5206-7683-458D-996B-39EDEBF33344}" sibTransId="{6ECF84F8-535A-4E98-8817-EB740B2BE368}"/>
    <dgm:cxn modelId="{38F8D240-14F3-4A38-9B70-C5611470050D}" type="presParOf" srcId="{C33D8B77-CB0C-4A02-9A48-967A6A152A28}" destId="{187DA0B5-1190-464A-95BD-66131CCFFDB5}" srcOrd="0" destOrd="0" presId="urn:microsoft.com/office/officeart/2016/7/layout/LinearBlockProcessNumbered"/>
    <dgm:cxn modelId="{247BE30D-6490-4100-944C-ED57F3129F6B}" type="presParOf" srcId="{187DA0B5-1190-464A-95BD-66131CCFFDB5}" destId="{E7430CCE-A938-473D-9AEC-34D2787D8AEA}" srcOrd="0" destOrd="0" presId="urn:microsoft.com/office/officeart/2016/7/layout/LinearBlockProcessNumbered"/>
    <dgm:cxn modelId="{2EEF151E-BBAB-4C7C-AEA1-83C4546B22B1}" type="presParOf" srcId="{187DA0B5-1190-464A-95BD-66131CCFFDB5}" destId="{039A6D93-43C7-4BC7-9AF4-0B260044602E}" srcOrd="1" destOrd="0" presId="urn:microsoft.com/office/officeart/2016/7/layout/LinearBlockProcessNumbered"/>
    <dgm:cxn modelId="{CDE1F927-5619-4858-885C-46F3B66A6048}" type="presParOf" srcId="{187DA0B5-1190-464A-95BD-66131CCFFDB5}" destId="{DB3E1D5F-3C48-4DEC-9D3A-99C4B30779FD}" srcOrd="2" destOrd="0" presId="urn:microsoft.com/office/officeart/2016/7/layout/LinearBlockProcessNumbered"/>
    <dgm:cxn modelId="{98E36619-599C-4E3B-A964-16B68E5D4E05}" type="presParOf" srcId="{C33D8B77-CB0C-4A02-9A48-967A6A152A28}" destId="{B546A42F-72F8-48D7-8211-26575C905F7F}" srcOrd="1" destOrd="0" presId="urn:microsoft.com/office/officeart/2016/7/layout/LinearBlockProcessNumbered"/>
    <dgm:cxn modelId="{E2DC7844-684E-4035-8AAD-F185EF05F682}" type="presParOf" srcId="{C33D8B77-CB0C-4A02-9A48-967A6A152A28}" destId="{54468404-B59F-4FF9-BE50-DC6CAA7B9DD4}" srcOrd="2" destOrd="0" presId="urn:microsoft.com/office/officeart/2016/7/layout/LinearBlockProcessNumbered"/>
    <dgm:cxn modelId="{8F58C785-C8F8-48A0-A525-6059ED9B1BE1}" type="presParOf" srcId="{54468404-B59F-4FF9-BE50-DC6CAA7B9DD4}" destId="{73CF9355-209A-4EA1-9F63-3CA3697C0CBE}" srcOrd="0" destOrd="0" presId="urn:microsoft.com/office/officeart/2016/7/layout/LinearBlockProcessNumbered"/>
    <dgm:cxn modelId="{644FE60D-27A5-475B-B298-58907323DA38}" type="presParOf" srcId="{54468404-B59F-4FF9-BE50-DC6CAA7B9DD4}" destId="{E5C0A133-0DE8-4F7A-9313-99785D3C5876}" srcOrd="1" destOrd="0" presId="urn:microsoft.com/office/officeart/2016/7/layout/LinearBlockProcessNumbered"/>
    <dgm:cxn modelId="{4A241351-B795-4CD1-B096-2D0F8B7AEE69}" type="presParOf" srcId="{54468404-B59F-4FF9-BE50-DC6CAA7B9DD4}" destId="{7343CE20-6BB5-44F5-B8D6-2531CF9892C8}" srcOrd="2" destOrd="0" presId="urn:microsoft.com/office/officeart/2016/7/layout/LinearBlockProcessNumbered"/>
    <dgm:cxn modelId="{79F8C5AA-C935-44D3-8AEF-1C5FF1DF1E6A}" type="presParOf" srcId="{C33D8B77-CB0C-4A02-9A48-967A6A152A28}" destId="{537C685B-E59A-4BAB-B72C-FADA5AFE140C}" srcOrd="3" destOrd="0" presId="urn:microsoft.com/office/officeart/2016/7/layout/LinearBlockProcessNumbered"/>
    <dgm:cxn modelId="{023DF05E-F345-4E3D-A3C1-714E8716588D}" type="presParOf" srcId="{C33D8B77-CB0C-4A02-9A48-967A6A152A28}" destId="{39C32F73-71E9-4FB4-B987-FCBD38ED55D9}" srcOrd="4" destOrd="0" presId="urn:microsoft.com/office/officeart/2016/7/layout/LinearBlockProcessNumbered"/>
    <dgm:cxn modelId="{5A48EA81-1B8E-45E1-891F-5BD51351A530}" type="presParOf" srcId="{39C32F73-71E9-4FB4-B987-FCBD38ED55D9}" destId="{2AD85D73-A47C-43AD-B2C5-248BC6EABDEE}" srcOrd="0" destOrd="0" presId="urn:microsoft.com/office/officeart/2016/7/layout/LinearBlockProcessNumbered"/>
    <dgm:cxn modelId="{0674CA1D-63F4-4FB9-B43F-74A0B810CDD7}" type="presParOf" srcId="{39C32F73-71E9-4FB4-B987-FCBD38ED55D9}" destId="{602FE53D-3CE8-44D3-855A-74BFD1F27E2A}" srcOrd="1" destOrd="0" presId="urn:microsoft.com/office/officeart/2016/7/layout/LinearBlockProcessNumbered"/>
    <dgm:cxn modelId="{DF2A4DB2-8165-427B-8141-48FDCE68311B}" type="presParOf" srcId="{39C32F73-71E9-4FB4-B987-FCBD38ED55D9}" destId="{8C428C3D-7D67-4ED8-86E6-FB02C09E645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99A08-D840-4F7C-B0D2-07F0BBEB9701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DD4784-A420-401C-BBBF-3E068D086E3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accent2">
                  <a:lumMod val="75000"/>
                </a:schemeClr>
              </a:solidFill>
            </a:rPr>
            <a:t>Professionalità: </a:t>
          </a:r>
          <a:r>
            <a:rPr lang="it-IT" sz="1600" b="1" dirty="0">
              <a:solidFill>
                <a:schemeClr val="tx1"/>
              </a:solidFill>
            </a:rPr>
            <a:t>vuole essere la “comunità professionale” dei Responsabili della prevenzione della corruzione e della trasparenza </a:t>
          </a:r>
          <a:endParaRPr lang="en-US" sz="1600" b="1" dirty="0">
            <a:solidFill>
              <a:schemeClr val="tx1"/>
            </a:solidFill>
          </a:endParaRPr>
        </a:p>
      </dgm:t>
    </dgm:pt>
    <dgm:pt modelId="{D29F3F0A-AF66-40AA-930B-09927F928D3A}" type="parTrans" cxnId="{66E5A7D8-B26B-432C-B609-8B2B7E2E5C04}">
      <dgm:prSet/>
      <dgm:spPr/>
      <dgm:t>
        <a:bodyPr/>
        <a:lstStyle/>
        <a:p>
          <a:endParaRPr lang="en-US"/>
        </a:p>
      </dgm:t>
    </dgm:pt>
    <dgm:pt modelId="{82944415-8E3B-447D-A80F-26030FD8FDBF}" type="sibTrans" cxnId="{66E5A7D8-B26B-432C-B609-8B2B7E2E5C04}">
      <dgm:prSet phldrT="1"/>
      <dgm:spPr/>
      <dgm:t>
        <a:bodyPr/>
        <a:lstStyle/>
        <a:p>
          <a:endParaRPr lang="en-US"/>
        </a:p>
      </dgm:t>
    </dgm:pt>
    <dgm:pt modelId="{7038016D-6AE9-4863-AE10-E09C12BB175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accent2">
                  <a:lumMod val="75000"/>
                </a:schemeClr>
              </a:solidFill>
            </a:rPr>
            <a:t>Territorialità: </a:t>
          </a:r>
          <a:r>
            <a:rPr lang="it-IT" sz="1600" b="1" dirty="0">
              <a:solidFill>
                <a:schemeClr val="tx1"/>
              </a:solidFill>
            </a:rPr>
            <a:t>si rivolge ai Responsabili delle amministrazioni pubbliche con sede nel territorio emiliano-romagnolo</a:t>
          </a:r>
          <a:endParaRPr lang="en-US" sz="1600" b="1" dirty="0">
            <a:solidFill>
              <a:schemeClr val="tx1"/>
            </a:solidFill>
          </a:endParaRPr>
        </a:p>
      </dgm:t>
    </dgm:pt>
    <dgm:pt modelId="{455A7D43-0FEE-4358-90F9-C452A8BDF555}" type="parTrans" cxnId="{8B8E3AE5-A585-4861-81C4-4D569EA2DA94}">
      <dgm:prSet/>
      <dgm:spPr/>
      <dgm:t>
        <a:bodyPr/>
        <a:lstStyle/>
        <a:p>
          <a:endParaRPr lang="en-US"/>
        </a:p>
      </dgm:t>
    </dgm:pt>
    <dgm:pt modelId="{451CC90E-7F19-4FB4-A9DE-BF9D74821BCE}" type="sibTrans" cxnId="{8B8E3AE5-A585-4861-81C4-4D569EA2DA94}">
      <dgm:prSet phldrT="2"/>
      <dgm:spPr/>
      <dgm:t>
        <a:bodyPr/>
        <a:lstStyle/>
        <a:p>
          <a:endParaRPr lang="en-US"/>
        </a:p>
      </dgm:t>
    </dgm:pt>
    <dgm:pt modelId="{193AE462-B268-4E8A-9634-8E1BFD1F429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accent2">
                  <a:lumMod val="75000"/>
                </a:schemeClr>
              </a:solidFill>
            </a:rPr>
            <a:t>Trasversalità: </a:t>
          </a:r>
          <a:r>
            <a:rPr lang="it-IT" sz="1600" b="1" dirty="0">
              <a:solidFill>
                <a:schemeClr val="tx1"/>
              </a:solidFill>
            </a:rPr>
            <a:t>le amministrazioni pubbliche possono essere di comparti diversi (statali, regionali o locali) </a:t>
          </a:r>
          <a:endParaRPr lang="en-US" sz="1600" b="1" dirty="0">
            <a:solidFill>
              <a:schemeClr val="tx1"/>
            </a:solidFill>
          </a:endParaRPr>
        </a:p>
      </dgm:t>
    </dgm:pt>
    <dgm:pt modelId="{F77F5D6C-99CD-4E60-853A-B952CD5B98C3}" type="parTrans" cxnId="{8ECFCFD5-1F77-4ABE-B294-2089D304F50D}">
      <dgm:prSet/>
      <dgm:spPr/>
      <dgm:t>
        <a:bodyPr/>
        <a:lstStyle/>
        <a:p>
          <a:endParaRPr lang="en-US"/>
        </a:p>
      </dgm:t>
    </dgm:pt>
    <dgm:pt modelId="{0F9B69E3-FCE8-4508-9433-622D9194D33C}" type="sibTrans" cxnId="{8ECFCFD5-1F77-4ABE-B294-2089D304F50D}">
      <dgm:prSet phldrT="3"/>
      <dgm:spPr/>
      <dgm:t>
        <a:bodyPr/>
        <a:lstStyle/>
        <a:p>
          <a:endParaRPr lang="en-US"/>
        </a:p>
      </dgm:t>
    </dgm:pt>
    <dgm:pt modelId="{B8E51BDD-241F-43B1-9D57-D30077938773}" type="pres">
      <dgm:prSet presAssocID="{85B99A08-D840-4F7C-B0D2-07F0BBEB9701}" presName="Name0" presStyleCnt="0">
        <dgm:presLayoutVars>
          <dgm:animLvl val="lvl"/>
          <dgm:resizeHandles val="exact"/>
        </dgm:presLayoutVars>
      </dgm:prSet>
      <dgm:spPr/>
    </dgm:pt>
    <dgm:pt modelId="{50631CB7-A998-40F0-9D6E-09A117BEB210}" type="pres">
      <dgm:prSet presAssocID="{60DD4784-A420-401C-BBBF-3E068D086E33}" presName="compositeNode" presStyleCnt="0">
        <dgm:presLayoutVars>
          <dgm:bulletEnabled val="1"/>
        </dgm:presLayoutVars>
      </dgm:prSet>
      <dgm:spPr/>
    </dgm:pt>
    <dgm:pt modelId="{227E869C-D3D5-4A54-8392-57BF36113E24}" type="pres">
      <dgm:prSet presAssocID="{60DD4784-A420-401C-BBBF-3E068D086E33}" presName="bgRect" presStyleLbl="alignNode1" presStyleIdx="0" presStyleCnt="3" custScaleX="113977" custScaleY="244292"/>
      <dgm:spPr/>
    </dgm:pt>
    <dgm:pt modelId="{F50980B4-B940-4047-8583-6BAEC4E0B262}" type="pres">
      <dgm:prSet presAssocID="{82944415-8E3B-447D-A80F-26030FD8FDBF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2EA92AD-182B-4E8D-9C4B-ED2F0E2033AE}" type="pres">
      <dgm:prSet presAssocID="{60DD4784-A420-401C-BBBF-3E068D086E33}" presName="nodeRect" presStyleLbl="alignNode1" presStyleIdx="0" presStyleCnt="3">
        <dgm:presLayoutVars>
          <dgm:bulletEnabled val="1"/>
        </dgm:presLayoutVars>
      </dgm:prSet>
      <dgm:spPr/>
    </dgm:pt>
    <dgm:pt modelId="{B83BAD4D-F8F4-42AD-893E-64979D223A38}" type="pres">
      <dgm:prSet presAssocID="{82944415-8E3B-447D-A80F-26030FD8FDBF}" presName="sibTrans" presStyleCnt="0"/>
      <dgm:spPr/>
    </dgm:pt>
    <dgm:pt modelId="{928217E7-EFB6-4B24-B9A0-D4CD23692F3D}" type="pres">
      <dgm:prSet presAssocID="{7038016D-6AE9-4863-AE10-E09C12BB175A}" presName="compositeNode" presStyleCnt="0">
        <dgm:presLayoutVars>
          <dgm:bulletEnabled val="1"/>
        </dgm:presLayoutVars>
      </dgm:prSet>
      <dgm:spPr/>
    </dgm:pt>
    <dgm:pt modelId="{4C412A69-C1F4-49F6-AD4C-847550DF4356}" type="pres">
      <dgm:prSet presAssocID="{7038016D-6AE9-4863-AE10-E09C12BB175A}" presName="bgRect" presStyleLbl="alignNode1" presStyleIdx="1" presStyleCnt="3" custScaleY="244292"/>
      <dgm:spPr/>
    </dgm:pt>
    <dgm:pt modelId="{23DCCAA7-74FE-4AB8-9F48-B0BA9DD4C6D6}" type="pres">
      <dgm:prSet presAssocID="{451CC90E-7F19-4FB4-A9DE-BF9D74821B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EF1356DB-98EA-4979-84C3-F1E8D81C7B50}" type="pres">
      <dgm:prSet presAssocID="{7038016D-6AE9-4863-AE10-E09C12BB175A}" presName="nodeRect" presStyleLbl="alignNode1" presStyleIdx="1" presStyleCnt="3">
        <dgm:presLayoutVars>
          <dgm:bulletEnabled val="1"/>
        </dgm:presLayoutVars>
      </dgm:prSet>
      <dgm:spPr/>
    </dgm:pt>
    <dgm:pt modelId="{FE60A058-7E10-4DFF-AF58-827F7FF1A67B}" type="pres">
      <dgm:prSet presAssocID="{451CC90E-7F19-4FB4-A9DE-BF9D74821BCE}" presName="sibTrans" presStyleCnt="0"/>
      <dgm:spPr/>
    </dgm:pt>
    <dgm:pt modelId="{F9CC712A-8903-41A8-9D2F-32989920B4CF}" type="pres">
      <dgm:prSet presAssocID="{193AE462-B268-4E8A-9634-8E1BFD1F429A}" presName="compositeNode" presStyleCnt="0">
        <dgm:presLayoutVars>
          <dgm:bulletEnabled val="1"/>
        </dgm:presLayoutVars>
      </dgm:prSet>
      <dgm:spPr/>
    </dgm:pt>
    <dgm:pt modelId="{EFC52603-90D2-469E-8A8F-F02834982BC1}" type="pres">
      <dgm:prSet presAssocID="{193AE462-B268-4E8A-9634-8E1BFD1F429A}" presName="bgRect" presStyleLbl="alignNode1" presStyleIdx="2" presStyleCnt="3" custScaleY="244292" custLinFactNeighborX="-866"/>
      <dgm:spPr/>
    </dgm:pt>
    <dgm:pt modelId="{36E146DB-FC12-4B11-9DE0-E8F7C6CFFDE4}" type="pres">
      <dgm:prSet presAssocID="{0F9B69E3-FCE8-4508-9433-622D9194D33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6D049E5-6793-4000-B3EC-94C3C084B3D3}" type="pres">
      <dgm:prSet presAssocID="{193AE462-B268-4E8A-9634-8E1BFD1F429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2662305-0C47-47EB-9DFC-729DA080C847}" type="presOf" srcId="{0F9B69E3-FCE8-4508-9433-622D9194D33C}" destId="{36E146DB-FC12-4B11-9DE0-E8F7C6CFFDE4}" srcOrd="0" destOrd="0" presId="urn:microsoft.com/office/officeart/2016/7/layout/LinearBlockProcessNumbered"/>
    <dgm:cxn modelId="{4B44A924-4657-47F8-A23E-081F97F7D40E}" type="presOf" srcId="{193AE462-B268-4E8A-9634-8E1BFD1F429A}" destId="{E6D049E5-6793-4000-B3EC-94C3C084B3D3}" srcOrd="1" destOrd="0" presId="urn:microsoft.com/office/officeart/2016/7/layout/LinearBlockProcessNumbered"/>
    <dgm:cxn modelId="{DA22583B-3477-446A-A49D-C72691217BFF}" type="presOf" srcId="{451CC90E-7F19-4FB4-A9DE-BF9D74821BCE}" destId="{23DCCAA7-74FE-4AB8-9F48-B0BA9DD4C6D6}" srcOrd="0" destOrd="0" presId="urn:microsoft.com/office/officeart/2016/7/layout/LinearBlockProcessNumbered"/>
    <dgm:cxn modelId="{6B3DDA6C-17BD-45BD-AF03-E489C16C2832}" type="presOf" srcId="{60DD4784-A420-401C-BBBF-3E068D086E33}" destId="{227E869C-D3D5-4A54-8392-57BF36113E24}" srcOrd="0" destOrd="0" presId="urn:microsoft.com/office/officeart/2016/7/layout/LinearBlockProcessNumbered"/>
    <dgm:cxn modelId="{94E10476-BDC3-4DFD-B15D-0C2B087A93DC}" type="presOf" srcId="{7038016D-6AE9-4863-AE10-E09C12BB175A}" destId="{4C412A69-C1F4-49F6-AD4C-847550DF4356}" srcOrd="0" destOrd="0" presId="urn:microsoft.com/office/officeart/2016/7/layout/LinearBlockProcessNumbered"/>
    <dgm:cxn modelId="{C803DB9B-83D0-44EA-9A48-9FB6B793454A}" type="presOf" srcId="{60DD4784-A420-401C-BBBF-3E068D086E33}" destId="{22EA92AD-182B-4E8D-9C4B-ED2F0E2033AE}" srcOrd="1" destOrd="0" presId="urn:microsoft.com/office/officeart/2016/7/layout/LinearBlockProcessNumbered"/>
    <dgm:cxn modelId="{D4C811B4-8F49-42DC-A6AD-5D07B96FBF5B}" type="presOf" srcId="{193AE462-B268-4E8A-9634-8E1BFD1F429A}" destId="{EFC52603-90D2-469E-8A8F-F02834982BC1}" srcOrd="0" destOrd="0" presId="urn:microsoft.com/office/officeart/2016/7/layout/LinearBlockProcessNumbered"/>
    <dgm:cxn modelId="{8ECFCFD5-1F77-4ABE-B294-2089D304F50D}" srcId="{85B99A08-D840-4F7C-B0D2-07F0BBEB9701}" destId="{193AE462-B268-4E8A-9634-8E1BFD1F429A}" srcOrd="2" destOrd="0" parTransId="{F77F5D6C-99CD-4E60-853A-B952CD5B98C3}" sibTransId="{0F9B69E3-FCE8-4508-9433-622D9194D33C}"/>
    <dgm:cxn modelId="{49F878D6-2142-49D1-8FB0-5AE858D44222}" type="presOf" srcId="{7038016D-6AE9-4863-AE10-E09C12BB175A}" destId="{EF1356DB-98EA-4979-84C3-F1E8D81C7B50}" srcOrd="1" destOrd="0" presId="urn:microsoft.com/office/officeart/2016/7/layout/LinearBlockProcessNumbered"/>
    <dgm:cxn modelId="{66E5A7D8-B26B-432C-B609-8B2B7E2E5C04}" srcId="{85B99A08-D840-4F7C-B0D2-07F0BBEB9701}" destId="{60DD4784-A420-401C-BBBF-3E068D086E33}" srcOrd="0" destOrd="0" parTransId="{D29F3F0A-AF66-40AA-930B-09927F928D3A}" sibTransId="{82944415-8E3B-447D-A80F-26030FD8FDBF}"/>
    <dgm:cxn modelId="{8B8E3AE5-A585-4861-81C4-4D569EA2DA94}" srcId="{85B99A08-D840-4F7C-B0D2-07F0BBEB9701}" destId="{7038016D-6AE9-4863-AE10-E09C12BB175A}" srcOrd="1" destOrd="0" parTransId="{455A7D43-0FEE-4358-90F9-C452A8BDF555}" sibTransId="{451CC90E-7F19-4FB4-A9DE-BF9D74821BCE}"/>
    <dgm:cxn modelId="{0101FEEC-5457-4DBB-BA5B-0DF3404F8210}" type="presOf" srcId="{82944415-8E3B-447D-A80F-26030FD8FDBF}" destId="{F50980B4-B940-4047-8583-6BAEC4E0B262}" srcOrd="0" destOrd="0" presId="urn:microsoft.com/office/officeart/2016/7/layout/LinearBlockProcessNumbered"/>
    <dgm:cxn modelId="{B7C6B5F1-9020-47AF-9F8A-A94AB63F8FC7}" type="presOf" srcId="{85B99A08-D840-4F7C-B0D2-07F0BBEB9701}" destId="{B8E51BDD-241F-43B1-9D57-D30077938773}" srcOrd="0" destOrd="0" presId="urn:microsoft.com/office/officeart/2016/7/layout/LinearBlockProcessNumbered"/>
    <dgm:cxn modelId="{C8DA97CD-A47A-4F69-B372-D7879922A49E}" type="presParOf" srcId="{B8E51BDD-241F-43B1-9D57-D30077938773}" destId="{50631CB7-A998-40F0-9D6E-09A117BEB210}" srcOrd="0" destOrd="0" presId="urn:microsoft.com/office/officeart/2016/7/layout/LinearBlockProcessNumbered"/>
    <dgm:cxn modelId="{251D705F-DDC1-4EB0-8986-E1E888779FB8}" type="presParOf" srcId="{50631CB7-A998-40F0-9D6E-09A117BEB210}" destId="{227E869C-D3D5-4A54-8392-57BF36113E24}" srcOrd="0" destOrd="0" presId="urn:microsoft.com/office/officeart/2016/7/layout/LinearBlockProcessNumbered"/>
    <dgm:cxn modelId="{EBF6600D-19D2-4CF0-9AE2-CE652B11BE45}" type="presParOf" srcId="{50631CB7-A998-40F0-9D6E-09A117BEB210}" destId="{F50980B4-B940-4047-8583-6BAEC4E0B262}" srcOrd="1" destOrd="0" presId="urn:microsoft.com/office/officeart/2016/7/layout/LinearBlockProcessNumbered"/>
    <dgm:cxn modelId="{F168BD1D-E9B8-4574-AC46-C320A7ABAE31}" type="presParOf" srcId="{50631CB7-A998-40F0-9D6E-09A117BEB210}" destId="{22EA92AD-182B-4E8D-9C4B-ED2F0E2033AE}" srcOrd="2" destOrd="0" presId="urn:microsoft.com/office/officeart/2016/7/layout/LinearBlockProcessNumbered"/>
    <dgm:cxn modelId="{22273F87-5955-437C-BD72-BB10145ABEFD}" type="presParOf" srcId="{B8E51BDD-241F-43B1-9D57-D30077938773}" destId="{B83BAD4D-F8F4-42AD-893E-64979D223A38}" srcOrd="1" destOrd="0" presId="urn:microsoft.com/office/officeart/2016/7/layout/LinearBlockProcessNumbered"/>
    <dgm:cxn modelId="{33BA4FC7-C0EA-4541-98AA-FD5A60BD62FB}" type="presParOf" srcId="{B8E51BDD-241F-43B1-9D57-D30077938773}" destId="{928217E7-EFB6-4B24-B9A0-D4CD23692F3D}" srcOrd="2" destOrd="0" presId="urn:microsoft.com/office/officeart/2016/7/layout/LinearBlockProcessNumbered"/>
    <dgm:cxn modelId="{8057D0F2-879F-43E5-89CA-309D0440DAC2}" type="presParOf" srcId="{928217E7-EFB6-4B24-B9A0-D4CD23692F3D}" destId="{4C412A69-C1F4-49F6-AD4C-847550DF4356}" srcOrd="0" destOrd="0" presId="urn:microsoft.com/office/officeart/2016/7/layout/LinearBlockProcessNumbered"/>
    <dgm:cxn modelId="{D3C22221-0BAB-47C5-8CBF-DBE003A4F446}" type="presParOf" srcId="{928217E7-EFB6-4B24-B9A0-D4CD23692F3D}" destId="{23DCCAA7-74FE-4AB8-9F48-B0BA9DD4C6D6}" srcOrd="1" destOrd="0" presId="urn:microsoft.com/office/officeart/2016/7/layout/LinearBlockProcessNumbered"/>
    <dgm:cxn modelId="{085B1A9F-9B65-4706-8C25-84BA53307D85}" type="presParOf" srcId="{928217E7-EFB6-4B24-B9A0-D4CD23692F3D}" destId="{EF1356DB-98EA-4979-84C3-F1E8D81C7B50}" srcOrd="2" destOrd="0" presId="urn:microsoft.com/office/officeart/2016/7/layout/LinearBlockProcessNumbered"/>
    <dgm:cxn modelId="{88807618-C28A-49A8-99AA-5299E749C0C4}" type="presParOf" srcId="{B8E51BDD-241F-43B1-9D57-D30077938773}" destId="{FE60A058-7E10-4DFF-AF58-827F7FF1A67B}" srcOrd="3" destOrd="0" presId="urn:microsoft.com/office/officeart/2016/7/layout/LinearBlockProcessNumbered"/>
    <dgm:cxn modelId="{DDC5E3E6-D04D-4610-93FB-9F3C7814EB9E}" type="presParOf" srcId="{B8E51BDD-241F-43B1-9D57-D30077938773}" destId="{F9CC712A-8903-41A8-9D2F-32989920B4CF}" srcOrd="4" destOrd="0" presId="urn:microsoft.com/office/officeart/2016/7/layout/LinearBlockProcessNumbered"/>
    <dgm:cxn modelId="{AE9A3003-B909-477F-AFCC-CCAC5FC0A2C8}" type="presParOf" srcId="{F9CC712A-8903-41A8-9D2F-32989920B4CF}" destId="{EFC52603-90D2-469E-8A8F-F02834982BC1}" srcOrd="0" destOrd="0" presId="urn:microsoft.com/office/officeart/2016/7/layout/LinearBlockProcessNumbered"/>
    <dgm:cxn modelId="{9F193309-1800-4E8E-9176-F1E5FD501307}" type="presParOf" srcId="{F9CC712A-8903-41A8-9D2F-32989920B4CF}" destId="{36E146DB-FC12-4B11-9DE0-E8F7C6CFFDE4}" srcOrd="1" destOrd="0" presId="urn:microsoft.com/office/officeart/2016/7/layout/LinearBlockProcessNumbered"/>
    <dgm:cxn modelId="{A2C99072-F7A4-47AB-820A-2223DAE78B37}" type="presParOf" srcId="{F9CC712A-8903-41A8-9D2F-32989920B4CF}" destId="{E6D049E5-6793-4000-B3EC-94C3C084B3D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71FAC-4081-427C-A1CF-2DF5AA6C6368}" type="doc">
      <dgm:prSet loTypeId="urn:microsoft.com/office/officeart/2005/8/layout/vList2" loCatId="Inbo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17BFEA-6FD2-48CE-8823-7F3439C7F00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sz="2400" b="1" dirty="0"/>
            <a:t>1. La Rete permette il superamento  della “solitudine professionale” dei singoli RPCT: offre infatti l’occasione di non dover più affrontare singolarmente le molteplici problematiche, spesso di non semplice soluzione, che presentano le complesse discipline della trasparenza e della prevenzione della corruzione, che, per una corretta applicazione, spesso richiedono approcci e competenze multidisciplinari </a:t>
          </a:r>
          <a:endParaRPr lang="en-US" sz="2400" b="1" dirty="0"/>
        </a:p>
      </dgm:t>
    </dgm:pt>
    <dgm:pt modelId="{5453FBB2-CDFF-4C72-BD8A-DC4AF88AB891}" type="parTrans" cxnId="{06C1D044-302E-4465-A896-9E2A7E7AB590}">
      <dgm:prSet/>
      <dgm:spPr/>
      <dgm:t>
        <a:bodyPr/>
        <a:lstStyle/>
        <a:p>
          <a:endParaRPr lang="en-US"/>
        </a:p>
      </dgm:t>
    </dgm:pt>
    <dgm:pt modelId="{7FBEAC8B-DE18-49C9-AC72-69EA30A25271}" type="sibTrans" cxnId="{06C1D044-302E-4465-A896-9E2A7E7AB590}">
      <dgm:prSet/>
      <dgm:spPr/>
      <dgm:t>
        <a:bodyPr/>
        <a:lstStyle/>
        <a:p>
          <a:endParaRPr lang="en-US"/>
        </a:p>
      </dgm:t>
    </dgm:pt>
    <dgm:pt modelId="{47AF2BD8-E3D9-425A-B6A0-FFA2DC26332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2400" b="1" dirty="0"/>
            <a:t>2.  Il collegamento tra i RPCT rende possibili analisi condivise del comune contesto sociale, economico e criminologico, per elaborare una risposta coerente e di maggior impatto anche sul territorio nella previsione di misure di prevenzione della corruzione</a:t>
          </a:r>
          <a:endParaRPr lang="en-US" sz="2400" b="1" dirty="0"/>
        </a:p>
      </dgm:t>
    </dgm:pt>
    <dgm:pt modelId="{E05AA811-C623-4D19-92C4-7A9DD21674D1}" type="parTrans" cxnId="{9A7613AA-007B-4D48-BCB4-6417C4DAD35A}">
      <dgm:prSet/>
      <dgm:spPr/>
      <dgm:t>
        <a:bodyPr/>
        <a:lstStyle/>
        <a:p>
          <a:endParaRPr lang="en-US"/>
        </a:p>
      </dgm:t>
    </dgm:pt>
    <dgm:pt modelId="{43F35DE8-6E17-45F3-B7FE-488407C48666}" type="sibTrans" cxnId="{9A7613AA-007B-4D48-BCB4-6417C4DAD35A}">
      <dgm:prSet/>
      <dgm:spPr/>
      <dgm:t>
        <a:bodyPr/>
        <a:lstStyle/>
        <a:p>
          <a:endParaRPr lang="en-US"/>
        </a:p>
      </dgm:t>
    </dgm:pt>
    <dgm:pt modelId="{68AEEE71-21C2-4649-91CA-716A3825ED7B}" type="pres">
      <dgm:prSet presAssocID="{44471FAC-4081-427C-A1CF-2DF5AA6C6368}" presName="linear" presStyleCnt="0">
        <dgm:presLayoutVars>
          <dgm:animLvl val="lvl"/>
          <dgm:resizeHandles val="exact"/>
        </dgm:presLayoutVars>
      </dgm:prSet>
      <dgm:spPr/>
    </dgm:pt>
    <dgm:pt modelId="{A9A35914-E0D1-4B82-AE08-76D34C6F2EE5}" type="pres">
      <dgm:prSet presAssocID="{5817BFEA-6FD2-48CE-8823-7F3439C7F00F}" presName="parentText" presStyleLbl="node1" presStyleIdx="0" presStyleCnt="2" custScaleY="103140" custLinFactNeighborX="103" custLinFactNeighborY="-78651">
        <dgm:presLayoutVars>
          <dgm:chMax val="0"/>
          <dgm:bulletEnabled val="1"/>
        </dgm:presLayoutVars>
      </dgm:prSet>
      <dgm:spPr/>
    </dgm:pt>
    <dgm:pt modelId="{CDB35344-CE6A-4D6F-8D24-9C162C8F8D92}" type="pres">
      <dgm:prSet presAssocID="{7FBEAC8B-DE18-49C9-AC72-69EA30A25271}" presName="spacer" presStyleCnt="0"/>
      <dgm:spPr/>
    </dgm:pt>
    <dgm:pt modelId="{C3FEA1F0-6068-4147-B63B-911D24CFC5A3}" type="pres">
      <dgm:prSet presAssocID="{47AF2BD8-E3D9-425A-B6A0-FFA2DC263323}" presName="parentText" presStyleLbl="node1" presStyleIdx="1" presStyleCnt="2" custScaleY="74372">
        <dgm:presLayoutVars>
          <dgm:chMax val="0"/>
          <dgm:bulletEnabled val="1"/>
        </dgm:presLayoutVars>
      </dgm:prSet>
      <dgm:spPr/>
    </dgm:pt>
  </dgm:ptLst>
  <dgm:cxnLst>
    <dgm:cxn modelId="{06C1D044-302E-4465-A896-9E2A7E7AB590}" srcId="{44471FAC-4081-427C-A1CF-2DF5AA6C6368}" destId="{5817BFEA-6FD2-48CE-8823-7F3439C7F00F}" srcOrd="0" destOrd="0" parTransId="{5453FBB2-CDFF-4C72-BD8A-DC4AF88AB891}" sibTransId="{7FBEAC8B-DE18-49C9-AC72-69EA30A25271}"/>
    <dgm:cxn modelId="{D14E5058-38A5-4ECB-A11D-F660E94F0CB1}" type="presOf" srcId="{44471FAC-4081-427C-A1CF-2DF5AA6C6368}" destId="{68AEEE71-21C2-4649-91CA-716A3825ED7B}" srcOrd="0" destOrd="0" presId="urn:microsoft.com/office/officeart/2005/8/layout/vList2"/>
    <dgm:cxn modelId="{9A7613AA-007B-4D48-BCB4-6417C4DAD35A}" srcId="{44471FAC-4081-427C-A1CF-2DF5AA6C6368}" destId="{47AF2BD8-E3D9-425A-B6A0-FFA2DC263323}" srcOrd="1" destOrd="0" parTransId="{E05AA811-C623-4D19-92C4-7A9DD21674D1}" sibTransId="{43F35DE8-6E17-45F3-B7FE-488407C48666}"/>
    <dgm:cxn modelId="{C57ABEB9-93C9-4ECF-A856-66515CA4E5EB}" type="presOf" srcId="{47AF2BD8-E3D9-425A-B6A0-FFA2DC263323}" destId="{C3FEA1F0-6068-4147-B63B-911D24CFC5A3}" srcOrd="0" destOrd="0" presId="urn:microsoft.com/office/officeart/2005/8/layout/vList2"/>
    <dgm:cxn modelId="{A43B9AEF-1FBD-4C44-A611-0FCB5E1BFE4B}" type="presOf" srcId="{5817BFEA-6FD2-48CE-8823-7F3439C7F00F}" destId="{A9A35914-E0D1-4B82-AE08-76D34C6F2EE5}" srcOrd="0" destOrd="0" presId="urn:microsoft.com/office/officeart/2005/8/layout/vList2"/>
    <dgm:cxn modelId="{C83D8772-B0BD-4112-AB44-C3582599C21F}" type="presParOf" srcId="{68AEEE71-21C2-4649-91CA-716A3825ED7B}" destId="{A9A35914-E0D1-4B82-AE08-76D34C6F2EE5}" srcOrd="0" destOrd="0" presId="urn:microsoft.com/office/officeart/2005/8/layout/vList2"/>
    <dgm:cxn modelId="{E0F1AC35-9D7C-4FA8-9D4B-6F1C933BE243}" type="presParOf" srcId="{68AEEE71-21C2-4649-91CA-716A3825ED7B}" destId="{CDB35344-CE6A-4D6F-8D24-9C162C8F8D92}" srcOrd="1" destOrd="0" presId="urn:microsoft.com/office/officeart/2005/8/layout/vList2"/>
    <dgm:cxn modelId="{A88326CF-F04E-4F47-9E01-3FDD1EF9878C}" type="presParOf" srcId="{68AEEE71-21C2-4649-91CA-716A3825ED7B}" destId="{C3FEA1F0-6068-4147-B63B-911D24CFC5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71FAC-4081-427C-A1CF-2DF5AA6C6368}" type="doc">
      <dgm:prSet loTypeId="urn:microsoft.com/office/officeart/2005/8/layout/vList2" loCatId="Inbo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6A11C1-E871-4C0E-9954-F2756F7E7E2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400" b="1" dirty="0"/>
            <a:t>3. Il raccordo tra i RPCT può permettere alle Amministrazioni “di fare di più con meno”, di essere più efficaci e nel contempo più efficienti, grazie alle economie di scala che si possono realizzare, ad esempio anche solo in ambito formativo (organizzazione di seminari tematici e iniziative di carattere culturale sui fenomeni connessi al crimine organizzato e mafioso e ai fenomeni di corruzione)</a:t>
          </a:r>
          <a:endParaRPr lang="en-US" sz="2400" b="1" dirty="0"/>
        </a:p>
      </dgm:t>
    </dgm:pt>
    <dgm:pt modelId="{A34B1D43-CFFD-470B-AB5B-C8BAC2BCC0DA}" type="parTrans" cxnId="{24303EB0-8046-4C12-ADEF-B49EA4C693A7}">
      <dgm:prSet/>
      <dgm:spPr/>
      <dgm:t>
        <a:bodyPr/>
        <a:lstStyle/>
        <a:p>
          <a:endParaRPr lang="en-US"/>
        </a:p>
      </dgm:t>
    </dgm:pt>
    <dgm:pt modelId="{B790E352-3EA3-43FB-91B0-072EEA86F150}" type="sibTrans" cxnId="{24303EB0-8046-4C12-ADEF-B49EA4C693A7}">
      <dgm:prSet/>
      <dgm:spPr/>
      <dgm:t>
        <a:bodyPr/>
        <a:lstStyle/>
        <a:p>
          <a:endParaRPr lang="en-US"/>
        </a:p>
      </dgm:t>
    </dgm:pt>
    <dgm:pt modelId="{8A7E9BE4-2842-406F-A366-5FB84E6DB16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sz="2400" b="1" dirty="0"/>
            <a:t>4. L’aggregazione di tante Amministrazioni, appartenenti a più settori e comparti, permette la costruzione di una “massa critica” che riesce a interloquire, in una posizione di maggior vantaggio, con l’ANAC stessa o con il Governo </a:t>
          </a:r>
          <a:endParaRPr lang="en-US" sz="2400" b="1" dirty="0"/>
        </a:p>
      </dgm:t>
    </dgm:pt>
    <dgm:pt modelId="{0FA386D9-EA54-4B0B-BE0C-F2DC1A0B2179}" type="parTrans" cxnId="{7C7F8425-F5F5-44B9-91B5-CE7FDD7D663D}">
      <dgm:prSet/>
      <dgm:spPr/>
      <dgm:t>
        <a:bodyPr/>
        <a:lstStyle/>
        <a:p>
          <a:endParaRPr lang="en-US"/>
        </a:p>
      </dgm:t>
    </dgm:pt>
    <dgm:pt modelId="{3B02DC3C-5260-4C05-920A-8F91659A655E}" type="sibTrans" cxnId="{7C7F8425-F5F5-44B9-91B5-CE7FDD7D663D}">
      <dgm:prSet/>
      <dgm:spPr/>
      <dgm:t>
        <a:bodyPr/>
        <a:lstStyle/>
        <a:p>
          <a:endParaRPr lang="en-US"/>
        </a:p>
      </dgm:t>
    </dgm:pt>
    <dgm:pt modelId="{68AEEE71-21C2-4649-91CA-716A3825ED7B}" type="pres">
      <dgm:prSet presAssocID="{44471FAC-4081-427C-A1CF-2DF5AA6C6368}" presName="linear" presStyleCnt="0">
        <dgm:presLayoutVars>
          <dgm:animLvl val="lvl"/>
          <dgm:resizeHandles val="exact"/>
        </dgm:presLayoutVars>
      </dgm:prSet>
      <dgm:spPr/>
    </dgm:pt>
    <dgm:pt modelId="{316277D8-CE3F-43E8-A29F-ABB5329E9F7B}" type="pres">
      <dgm:prSet presAssocID="{696A11C1-E871-4C0E-9954-F2756F7E7E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EA29AA-515B-4123-860F-A773D06F7FE8}" type="pres">
      <dgm:prSet presAssocID="{B790E352-3EA3-43FB-91B0-072EEA86F150}" presName="spacer" presStyleCnt="0"/>
      <dgm:spPr/>
    </dgm:pt>
    <dgm:pt modelId="{C85E9E95-B3A0-4BD9-944C-4B5DF59A2EF0}" type="pres">
      <dgm:prSet presAssocID="{8A7E9BE4-2842-406F-A366-5FB84E6DB16D}" presName="parentText" presStyleLbl="node1" presStyleIdx="1" presStyleCnt="2" custScaleY="76176" custLinFactNeighborX="993" custLinFactNeighborY="-2">
        <dgm:presLayoutVars>
          <dgm:chMax val="0"/>
          <dgm:bulletEnabled val="1"/>
        </dgm:presLayoutVars>
      </dgm:prSet>
      <dgm:spPr/>
    </dgm:pt>
  </dgm:ptLst>
  <dgm:cxnLst>
    <dgm:cxn modelId="{7C7F8425-F5F5-44B9-91B5-CE7FDD7D663D}" srcId="{44471FAC-4081-427C-A1CF-2DF5AA6C6368}" destId="{8A7E9BE4-2842-406F-A366-5FB84E6DB16D}" srcOrd="1" destOrd="0" parTransId="{0FA386D9-EA54-4B0B-BE0C-F2DC1A0B2179}" sibTransId="{3B02DC3C-5260-4C05-920A-8F91659A655E}"/>
    <dgm:cxn modelId="{1AFCE230-E3E1-4764-B86D-A32B4885EA5F}" type="presOf" srcId="{696A11C1-E871-4C0E-9954-F2756F7E7E20}" destId="{316277D8-CE3F-43E8-A29F-ABB5329E9F7B}" srcOrd="0" destOrd="0" presId="urn:microsoft.com/office/officeart/2005/8/layout/vList2"/>
    <dgm:cxn modelId="{D14E5058-38A5-4ECB-A11D-F660E94F0CB1}" type="presOf" srcId="{44471FAC-4081-427C-A1CF-2DF5AA6C6368}" destId="{68AEEE71-21C2-4649-91CA-716A3825ED7B}" srcOrd="0" destOrd="0" presId="urn:microsoft.com/office/officeart/2005/8/layout/vList2"/>
    <dgm:cxn modelId="{24303EB0-8046-4C12-ADEF-B49EA4C693A7}" srcId="{44471FAC-4081-427C-A1CF-2DF5AA6C6368}" destId="{696A11C1-E871-4C0E-9954-F2756F7E7E20}" srcOrd="0" destOrd="0" parTransId="{A34B1D43-CFFD-470B-AB5B-C8BAC2BCC0DA}" sibTransId="{B790E352-3EA3-43FB-91B0-072EEA86F150}"/>
    <dgm:cxn modelId="{E8FB65C4-F03D-49F0-9F3F-E813A2AE1033}" type="presOf" srcId="{8A7E9BE4-2842-406F-A366-5FB84E6DB16D}" destId="{C85E9E95-B3A0-4BD9-944C-4B5DF59A2EF0}" srcOrd="0" destOrd="0" presId="urn:microsoft.com/office/officeart/2005/8/layout/vList2"/>
    <dgm:cxn modelId="{ECE554CA-2C88-4414-9636-C5DACA17FAF9}" type="presParOf" srcId="{68AEEE71-21C2-4649-91CA-716A3825ED7B}" destId="{316277D8-CE3F-43E8-A29F-ABB5329E9F7B}" srcOrd="0" destOrd="0" presId="urn:microsoft.com/office/officeart/2005/8/layout/vList2"/>
    <dgm:cxn modelId="{E27B674D-5E32-4CD4-89CD-EE74583EAE6F}" type="presParOf" srcId="{68AEEE71-21C2-4649-91CA-716A3825ED7B}" destId="{31EA29AA-515B-4123-860F-A773D06F7FE8}" srcOrd="1" destOrd="0" presId="urn:microsoft.com/office/officeart/2005/8/layout/vList2"/>
    <dgm:cxn modelId="{4542A7D9-67ED-4021-8894-7842C262E3BD}" type="presParOf" srcId="{68AEEE71-21C2-4649-91CA-716A3825ED7B}" destId="{C85E9E95-B3A0-4BD9-944C-4B5DF59A2E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AC4CC-CB50-4E05-81E4-20F8D205D3C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EFCF7AA-5681-49AC-8D9D-C1677B097CF2}">
      <dgm:prSet phldrT="[Testo]"/>
      <dgm:spPr/>
      <dgm:t>
        <a:bodyPr/>
        <a:lstStyle/>
        <a:p>
          <a:r>
            <a:rPr lang="it-IT" b="1" dirty="0"/>
            <a:t>Tavolo di coordinamento</a:t>
          </a:r>
        </a:p>
      </dgm:t>
    </dgm:pt>
    <dgm:pt modelId="{4DAC3265-1688-4565-BE53-1D82F5ED67A7}" type="parTrans" cxnId="{84E927FD-B532-4747-8FB2-78097E816444}">
      <dgm:prSet/>
      <dgm:spPr/>
      <dgm:t>
        <a:bodyPr/>
        <a:lstStyle/>
        <a:p>
          <a:endParaRPr lang="it-IT"/>
        </a:p>
      </dgm:t>
    </dgm:pt>
    <dgm:pt modelId="{44C84A2B-A632-4647-B17C-F79FE9490B68}" type="sibTrans" cxnId="{84E927FD-B532-4747-8FB2-78097E816444}">
      <dgm:prSet/>
      <dgm:spPr/>
      <dgm:t>
        <a:bodyPr/>
        <a:lstStyle/>
        <a:p>
          <a:endParaRPr lang="it-IT"/>
        </a:p>
      </dgm:t>
    </dgm:pt>
    <dgm:pt modelId="{0EC82DD4-EDA8-42CC-B86D-6A7AF4091CAE}">
      <dgm:prSet phldrT="[Testo]"/>
      <dgm:spPr/>
      <dgm:t>
        <a:bodyPr/>
        <a:lstStyle/>
        <a:p>
          <a:r>
            <a:rPr lang="it-IT" b="1" dirty="0"/>
            <a:t>Referente Categoria 1</a:t>
          </a:r>
        </a:p>
      </dgm:t>
    </dgm:pt>
    <dgm:pt modelId="{FC75EE80-D3B8-4938-AE46-163DE7D3D2D7}" type="parTrans" cxnId="{4BAC97F6-1F24-447A-8BD0-94414CE157B7}">
      <dgm:prSet/>
      <dgm:spPr/>
      <dgm:t>
        <a:bodyPr/>
        <a:lstStyle/>
        <a:p>
          <a:endParaRPr lang="it-IT"/>
        </a:p>
      </dgm:t>
    </dgm:pt>
    <dgm:pt modelId="{1EAD906B-D40C-419F-B139-1C42F083D712}" type="sibTrans" cxnId="{4BAC97F6-1F24-447A-8BD0-94414CE157B7}">
      <dgm:prSet/>
      <dgm:spPr/>
      <dgm:t>
        <a:bodyPr/>
        <a:lstStyle/>
        <a:p>
          <a:endParaRPr lang="it-IT"/>
        </a:p>
      </dgm:t>
    </dgm:pt>
    <dgm:pt modelId="{18139E0F-E4BA-4002-8C08-9EE8886232A8}">
      <dgm:prSet phldrT="[Testo]"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1</a:t>
          </a:r>
        </a:p>
      </dgm:t>
    </dgm:pt>
    <dgm:pt modelId="{5B6B3EB9-70AD-438D-869A-CAAE7ADD7EDE}" type="parTrans" cxnId="{1FFF1712-CCBE-4078-9873-750AC4365D65}">
      <dgm:prSet/>
      <dgm:spPr/>
      <dgm:t>
        <a:bodyPr/>
        <a:lstStyle/>
        <a:p>
          <a:endParaRPr lang="it-IT"/>
        </a:p>
      </dgm:t>
    </dgm:pt>
    <dgm:pt modelId="{653CC666-6645-49AD-966F-2F84AABAD185}" type="sibTrans" cxnId="{1FFF1712-CCBE-4078-9873-750AC4365D65}">
      <dgm:prSet/>
      <dgm:spPr/>
      <dgm:t>
        <a:bodyPr/>
        <a:lstStyle/>
        <a:p>
          <a:endParaRPr lang="it-IT"/>
        </a:p>
      </dgm:t>
    </dgm:pt>
    <dgm:pt modelId="{6D85E5AA-9781-4A6A-AB11-9BDF188A15DA}">
      <dgm:prSet phldrT="[Testo]"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2</a:t>
          </a:r>
        </a:p>
      </dgm:t>
    </dgm:pt>
    <dgm:pt modelId="{1488EB26-131E-4893-B524-DBD66EC6240A}" type="parTrans" cxnId="{34219586-B456-41B9-8CDE-2E926D72FB73}">
      <dgm:prSet/>
      <dgm:spPr/>
      <dgm:t>
        <a:bodyPr/>
        <a:lstStyle/>
        <a:p>
          <a:endParaRPr lang="it-IT"/>
        </a:p>
      </dgm:t>
    </dgm:pt>
    <dgm:pt modelId="{8A3089DA-EAE5-4727-932D-FDBE8BA47194}" type="sibTrans" cxnId="{34219586-B456-41B9-8CDE-2E926D72FB73}">
      <dgm:prSet/>
      <dgm:spPr/>
      <dgm:t>
        <a:bodyPr/>
        <a:lstStyle/>
        <a:p>
          <a:endParaRPr lang="it-IT"/>
        </a:p>
      </dgm:t>
    </dgm:pt>
    <dgm:pt modelId="{350E2545-CF12-4718-A6C8-69EE6BD0B8AC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2</a:t>
          </a:r>
        </a:p>
      </dgm:t>
    </dgm:pt>
    <dgm:pt modelId="{6178B312-69AB-4DDC-8027-170D71FDAD94}" type="parTrans" cxnId="{E090A602-B581-44E6-9E8D-8EA585FFAD36}">
      <dgm:prSet/>
      <dgm:spPr/>
      <dgm:t>
        <a:bodyPr/>
        <a:lstStyle/>
        <a:p>
          <a:endParaRPr lang="it-IT"/>
        </a:p>
      </dgm:t>
    </dgm:pt>
    <dgm:pt modelId="{7767A1EA-27D5-44A1-802A-DFAE0D2D27BB}" type="sibTrans" cxnId="{E090A602-B581-44E6-9E8D-8EA585FFAD36}">
      <dgm:prSet/>
      <dgm:spPr/>
      <dgm:t>
        <a:bodyPr/>
        <a:lstStyle/>
        <a:p>
          <a:endParaRPr lang="it-IT"/>
        </a:p>
      </dgm:t>
    </dgm:pt>
    <dgm:pt modelId="{A5E9C63C-E2A4-43D6-9818-D952E57564AF}">
      <dgm:prSet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3</a:t>
          </a:r>
        </a:p>
      </dgm:t>
    </dgm:pt>
    <dgm:pt modelId="{53E8B7FE-989C-4DED-A39D-77BA8CCC8E11}" type="parTrans" cxnId="{CB758625-A341-44E3-BB64-037C4B5D8C93}">
      <dgm:prSet/>
      <dgm:spPr/>
      <dgm:t>
        <a:bodyPr/>
        <a:lstStyle/>
        <a:p>
          <a:endParaRPr lang="it-IT"/>
        </a:p>
      </dgm:t>
    </dgm:pt>
    <dgm:pt modelId="{49BD38C7-B249-43D1-8763-2C9215DAAB52}" type="sibTrans" cxnId="{CB758625-A341-44E3-BB64-037C4B5D8C93}">
      <dgm:prSet/>
      <dgm:spPr/>
      <dgm:t>
        <a:bodyPr/>
        <a:lstStyle/>
        <a:p>
          <a:endParaRPr lang="it-IT"/>
        </a:p>
      </dgm:t>
    </dgm:pt>
    <dgm:pt modelId="{09FCD612-B370-452F-9949-2CF054F87B1A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3</a:t>
          </a:r>
        </a:p>
      </dgm:t>
    </dgm:pt>
    <dgm:pt modelId="{6BBD2089-3319-445E-B2CD-0DA91718D121}" type="parTrans" cxnId="{26A0D448-4D1E-4CF8-8CEC-9FCD082AE49C}">
      <dgm:prSet/>
      <dgm:spPr/>
      <dgm:t>
        <a:bodyPr/>
        <a:lstStyle/>
        <a:p>
          <a:endParaRPr lang="it-IT"/>
        </a:p>
      </dgm:t>
    </dgm:pt>
    <dgm:pt modelId="{23E537E7-887A-4E18-A080-17ABDB8106CB}" type="sibTrans" cxnId="{26A0D448-4D1E-4CF8-8CEC-9FCD082AE49C}">
      <dgm:prSet/>
      <dgm:spPr/>
      <dgm:t>
        <a:bodyPr/>
        <a:lstStyle/>
        <a:p>
          <a:endParaRPr lang="it-IT"/>
        </a:p>
      </dgm:t>
    </dgm:pt>
    <dgm:pt modelId="{13A9CD38-00F4-4A95-85C1-7D5722B27DBB}">
      <dgm:prSet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4</a:t>
          </a:r>
        </a:p>
      </dgm:t>
    </dgm:pt>
    <dgm:pt modelId="{38C57F1B-7892-4F24-BA6D-17B4D7748D77}" type="parTrans" cxnId="{3CE66E80-72AD-4071-B66F-448EDBB7A24F}">
      <dgm:prSet/>
      <dgm:spPr/>
      <dgm:t>
        <a:bodyPr/>
        <a:lstStyle/>
        <a:p>
          <a:endParaRPr lang="it-IT"/>
        </a:p>
      </dgm:t>
    </dgm:pt>
    <dgm:pt modelId="{E6931778-2D33-40BC-B9CE-34F3C2752C58}" type="sibTrans" cxnId="{3CE66E80-72AD-4071-B66F-448EDBB7A24F}">
      <dgm:prSet/>
      <dgm:spPr/>
      <dgm:t>
        <a:bodyPr/>
        <a:lstStyle/>
        <a:p>
          <a:endParaRPr lang="it-IT"/>
        </a:p>
      </dgm:t>
    </dgm:pt>
    <dgm:pt modelId="{D9875FEA-F07D-42C4-A29C-B7B76995AF25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4</a:t>
          </a:r>
        </a:p>
      </dgm:t>
    </dgm:pt>
    <dgm:pt modelId="{83F18C8D-8578-4816-AD58-3F1C47D4D7CE}" type="parTrans" cxnId="{F12611C3-8B18-41D8-BCFB-C6FC0DC74F71}">
      <dgm:prSet/>
      <dgm:spPr/>
      <dgm:t>
        <a:bodyPr/>
        <a:lstStyle/>
        <a:p>
          <a:endParaRPr lang="it-IT"/>
        </a:p>
      </dgm:t>
    </dgm:pt>
    <dgm:pt modelId="{599E5256-80D0-46D4-8D93-39E1D13C4E14}" type="sibTrans" cxnId="{F12611C3-8B18-41D8-BCFB-C6FC0DC74F71}">
      <dgm:prSet/>
      <dgm:spPr/>
      <dgm:t>
        <a:bodyPr/>
        <a:lstStyle/>
        <a:p>
          <a:endParaRPr lang="it-IT"/>
        </a:p>
      </dgm:t>
    </dgm:pt>
    <dgm:pt modelId="{1975F943-F07B-4F74-B093-A6886A1E9F14}" type="pres">
      <dgm:prSet presAssocID="{128AC4CC-CB50-4E05-81E4-20F8D205D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D6D33F-E401-4267-9750-5B3EB733FF0F}" type="pres">
      <dgm:prSet presAssocID="{6EFCF7AA-5681-49AC-8D9D-C1677B097CF2}" presName="hierRoot1" presStyleCnt="0"/>
      <dgm:spPr/>
    </dgm:pt>
    <dgm:pt modelId="{97489AD5-7B81-4A8A-B01E-4E2830378C12}" type="pres">
      <dgm:prSet presAssocID="{6EFCF7AA-5681-49AC-8D9D-C1677B097CF2}" presName="composite" presStyleCnt="0"/>
      <dgm:spPr/>
    </dgm:pt>
    <dgm:pt modelId="{2B2BA9F5-B064-4FDA-847C-59E6DED2796B}" type="pres">
      <dgm:prSet presAssocID="{6EFCF7AA-5681-49AC-8D9D-C1677B097CF2}" presName="background" presStyleLbl="node0" presStyleIdx="0" presStyleCnt="1"/>
      <dgm:spPr/>
    </dgm:pt>
    <dgm:pt modelId="{4795E22E-0EFB-4AF4-9821-09F99938DEFD}" type="pres">
      <dgm:prSet presAssocID="{6EFCF7AA-5681-49AC-8D9D-C1677B097CF2}" presName="text" presStyleLbl="fgAcc0" presStyleIdx="0" presStyleCnt="1">
        <dgm:presLayoutVars>
          <dgm:chPref val="3"/>
        </dgm:presLayoutVars>
      </dgm:prSet>
      <dgm:spPr/>
    </dgm:pt>
    <dgm:pt modelId="{2EBD5711-1061-4B8C-B362-980D0A04CE15}" type="pres">
      <dgm:prSet presAssocID="{6EFCF7AA-5681-49AC-8D9D-C1677B097CF2}" presName="hierChild2" presStyleCnt="0"/>
      <dgm:spPr/>
    </dgm:pt>
    <dgm:pt modelId="{A74C492A-8980-464B-8586-1B9F44186FEF}" type="pres">
      <dgm:prSet presAssocID="{FC75EE80-D3B8-4938-AE46-163DE7D3D2D7}" presName="Name10" presStyleLbl="parChTrans1D2" presStyleIdx="0" presStyleCnt="4"/>
      <dgm:spPr/>
    </dgm:pt>
    <dgm:pt modelId="{B1E94E91-1724-4B69-A061-BF66B353A970}" type="pres">
      <dgm:prSet presAssocID="{0EC82DD4-EDA8-42CC-B86D-6A7AF4091CAE}" presName="hierRoot2" presStyleCnt="0"/>
      <dgm:spPr/>
    </dgm:pt>
    <dgm:pt modelId="{D1E0F4EB-FCF5-4AB5-B68B-660107ECA942}" type="pres">
      <dgm:prSet presAssocID="{0EC82DD4-EDA8-42CC-B86D-6A7AF4091CAE}" presName="composite2" presStyleCnt="0"/>
      <dgm:spPr/>
    </dgm:pt>
    <dgm:pt modelId="{1FEA98E9-F44F-425E-8B1A-51DC252BDFA9}" type="pres">
      <dgm:prSet presAssocID="{0EC82DD4-EDA8-42CC-B86D-6A7AF4091CAE}" presName="background2" presStyleLbl="node2" presStyleIdx="0" presStyleCnt="4"/>
      <dgm:spPr/>
    </dgm:pt>
    <dgm:pt modelId="{FE28F629-0E6C-48D8-A4B9-DD8AA4649A41}" type="pres">
      <dgm:prSet presAssocID="{0EC82DD4-EDA8-42CC-B86D-6A7AF4091CAE}" presName="text2" presStyleLbl="fgAcc2" presStyleIdx="0" presStyleCnt="4">
        <dgm:presLayoutVars>
          <dgm:chPref val="3"/>
        </dgm:presLayoutVars>
      </dgm:prSet>
      <dgm:spPr/>
    </dgm:pt>
    <dgm:pt modelId="{87FE438F-EDD0-4F88-A457-B38CBBEFE991}" type="pres">
      <dgm:prSet presAssocID="{0EC82DD4-EDA8-42CC-B86D-6A7AF4091CAE}" presName="hierChild3" presStyleCnt="0"/>
      <dgm:spPr/>
    </dgm:pt>
    <dgm:pt modelId="{C9C97F48-B25C-4FA4-B4D0-F23B5788E18E}" type="pres">
      <dgm:prSet presAssocID="{5B6B3EB9-70AD-438D-869A-CAAE7ADD7EDE}" presName="Name17" presStyleLbl="parChTrans1D3" presStyleIdx="0" presStyleCnt="4"/>
      <dgm:spPr/>
    </dgm:pt>
    <dgm:pt modelId="{F6B156B5-EEFF-4853-B00C-C5E7A1279A7B}" type="pres">
      <dgm:prSet presAssocID="{18139E0F-E4BA-4002-8C08-9EE8886232A8}" presName="hierRoot3" presStyleCnt="0"/>
      <dgm:spPr/>
    </dgm:pt>
    <dgm:pt modelId="{930962D8-3DB7-498E-B2E2-C5AE8C6A3FD3}" type="pres">
      <dgm:prSet presAssocID="{18139E0F-E4BA-4002-8C08-9EE8886232A8}" presName="composite3" presStyleCnt="0"/>
      <dgm:spPr/>
    </dgm:pt>
    <dgm:pt modelId="{9BFE9469-BCBF-40F2-BE30-B504E7D0AD77}" type="pres">
      <dgm:prSet presAssocID="{18139E0F-E4BA-4002-8C08-9EE8886232A8}" presName="background3" presStyleLbl="node3" presStyleIdx="0" presStyleCnt="4"/>
      <dgm:spPr/>
    </dgm:pt>
    <dgm:pt modelId="{B5655B7F-994A-4B36-8FD8-7E4A7FAB677A}" type="pres">
      <dgm:prSet presAssocID="{18139E0F-E4BA-4002-8C08-9EE8886232A8}" presName="text3" presStyleLbl="fgAcc3" presStyleIdx="0" presStyleCnt="4">
        <dgm:presLayoutVars>
          <dgm:chPref val="3"/>
        </dgm:presLayoutVars>
      </dgm:prSet>
      <dgm:spPr/>
    </dgm:pt>
    <dgm:pt modelId="{A72E262D-9EE5-40D5-A17A-DA3F22630BB3}" type="pres">
      <dgm:prSet presAssocID="{18139E0F-E4BA-4002-8C08-9EE8886232A8}" presName="hierChild4" presStyleCnt="0"/>
      <dgm:spPr/>
    </dgm:pt>
    <dgm:pt modelId="{786DF666-F015-400D-A123-769784EC61F0}" type="pres">
      <dgm:prSet presAssocID="{1488EB26-131E-4893-B524-DBD66EC6240A}" presName="Name10" presStyleLbl="parChTrans1D2" presStyleIdx="1" presStyleCnt="4"/>
      <dgm:spPr/>
    </dgm:pt>
    <dgm:pt modelId="{0FA2CE52-FC80-4FC7-9F68-8C4F550EB5B2}" type="pres">
      <dgm:prSet presAssocID="{6D85E5AA-9781-4A6A-AB11-9BDF188A15DA}" presName="hierRoot2" presStyleCnt="0"/>
      <dgm:spPr/>
    </dgm:pt>
    <dgm:pt modelId="{24679825-7960-48FA-973F-327D010057F7}" type="pres">
      <dgm:prSet presAssocID="{6D85E5AA-9781-4A6A-AB11-9BDF188A15DA}" presName="composite2" presStyleCnt="0"/>
      <dgm:spPr/>
    </dgm:pt>
    <dgm:pt modelId="{6B3FB6FC-50EB-40D2-87F3-30161C132609}" type="pres">
      <dgm:prSet presAssocID="{6D85E5AA-9781-4A6A-AB11-9BDF188A15DA}" presName="background2" presStyleLbl="node2" presStyleIdx="1" presStyleCnt="4"/>
      <dgm:spPr/>
    </dgm:pt>
    <dgm:pt modelId="{5B49F746-30DD-46F5-BE55-B463E3DABC76}" type="pres">
      <dgm:prSet presAssocID="{6D85E5AA-9781-4A6A-AB11-9BDF188A15DA}" presName="text2" presStyleLbl="fgAcc2" presStyleIdx="1" presStyleCnt="4">
        <dgm:presLayoutVars>
          <dgm:chPref val="3"/>
        </dgm:presLayoutVars>
      </dgm:prSet>
      <dgm:spPr/>
    </dgm:pt>
    <dgm:pt modelId="{5641469A-8BED-4343-B97E-DFE6304D07FA}" type="pres">
      <dgm:prSet presAssocID="{6D85E5AA-9781-4A6A-AB11-9BDF188A15DA}" presName="hierChild3" presStyleCnt="0"/>
      <dgm:spPr/>
    </dgm:pt>
    <dgm:pt modelId="{DCAF6F49-D7E5-476A-81BF-9AE2E25735EB}" type="pres">
      <dgm:prSet presAssocID="{6178B312-69AB-4DDC-8027-170D71FDAD94}" presName="Name17" presStyleLbl="parChTrans1D3" presStyleIdx="1" presStyleCnt="4"/>
      <dgm:spPr/>
    </dgm:pt>
    <dgm:pt modelId="{7EA12BE3-DEBE-4A40-B540-5D4278B9F802}" type="pres">
      <dgm:prSet presAssocID="{350E2545-CF12-4718-A6C8-69EE6BD0B8AC}" presName="hierRoot3" presStyleCnt="0"/>
      <dgm:spPr/>
    </dgm:pt>
    <dgm:pt modelId="{86D90FE4-41B5-4658-9989-E82F6EB6B3DF}" type="pres">
      <dgm:prSet presAssocID="{350E2545-CF12-4718-A6C8-69EE6BD0B8AC}" presName="composite3" presStyleCnt="0"/>
      <dgm:spPr/>
    </dgm:pt>
    <dgm:pt modelId="{0670CD71-CE44-44C4-8D22-05E91AC4DB93}" type="pres">
      <dgm:prSet presAssocID="{350E2545-CF12-4718-A6C8-69EE6BD0B8AC}" presName="background3" presStyleLbl="node3" presStyleIdx="1" presStyleCnt="4"/>
      <dgm:spPr/>
    </dgm:pt>
    <dgm:pt modelId="{BA3E2686-A1C2-4E40-A2E6-6DC12340985B}" type="pres">
      <dgm:prSet presAssocID="{350E2545-CF12-4718-A6C8-69EE6BD0B8AC}" presName="text3" presStyleLbl="fgAcc3" presStyleIdx="1" presStyleCnt="4">
        <dgm:presLayoutVars>
          <dgm:chPref val="3"/>
        </dgm:presLayoutVars>
      </dgm:prSet>
      <dgm:spPr/>
    </dgm:pt>
    <dgm:pt modelId="{8EB7290B-32B6-4357-A903-ECEB60A9366A}" type="pres">
      <dgm:prSet presAssocID="{350E2545-CF12-4718-A6C8-69EE6BD0B8AC}" presName="hierChild4" presStyleCnt="0"/>
      <dgm:spPr/>
    </dgm:pt>
    <dgm:pt modelId="{E049D41A-E7FA-458B-A8BA-039C85E588D5}" type="pres">
      <dgm:prSet presAssocID="{53E8B7FE-989C-4DED-A39D-77BA8CCC8E11}" presName="Name10" presStyleLbl="parChTrans1D2" presStyleIdx="2" presStyleCnt="4"/>
      <dgm:spPr/>
    </dgm:pt>
    <dgm:pt modelId="{7EAF61F4-0E5A-4271-89A2-6142B0A48B34}" type="pres">
      <dgm:prSet presAssocID="{A5E9C63C-E2A4-43D6-9818-D952E57564AF}" presName="hierRoot2" presStyleCnt="0"/>
      <dgm:spPr/>
    </dgm:pt>
    <dgm:pt modelId="{448E09E5-54D7-4FC6-8D2A-B9213F1186C1}" type="pres">
      <dgm:prSet presAssocID="{A5E9C63C-E2A4-43D6-9818-D952E57564AF}" presName="composite2" presStyleCnt="0"/>
      <dgm:spPr/>
    </dgm:pt>
    <dgm:pt modelId="{7E8117BE-75A7-451B-8D11-AD19FD200512}" type="pres">
      <dgm:prSet presAssocID="{A5E9C63C-E2A4-43D6-9818-D952E57564AF}" presName="background2" presStyleLbl="node2" presStyleIdx="2" presStyleCnt="4"/>
      <dgm:spPr/>
    </dgm:pt>
    <dgm:pt modelId="{023DDFA9-34C5-456F-9226-39BB7ACD43F3}" type="pres">
      <dgm:prSet presAssocID="{A5E9C63C-E2A4-43D6-9818-D952E57564AF}" presName="text2" presStyleLbl="fgAcc2" presStyleIdx="2" presStyleCnt="4">
        <dgm:presLayoutVars>
          <dgm:chPref val="3"/>
        </dgm:presLayoutVars>
      </dgm:prSet>
      <dgm:spPr/>
    </dgm:pt>
    <dgm:pt modelId="{3E1A2A05-1F57-484E-9E1D-51F3FC92EF11}" type="pres">
      <dgm:prSet presAssocID="{A5E9C63C-E2A4-43D6-9818-D952E57564AF}" presName="hierChild3" presStyleCnt="0"/>
      <dgm:spPr/>
    </dgm:pt>
    <dgm:pt modelId="{FD6A2784-939C-4900-9154-A02931A7DF0B}" type="pres">
      <dgm:prSet presAssocID="{6BBD2089-3319-445E-B2CD-0DA91718D121}" presName="Name17" presStyleLbl="parChTrans1D3" presStyleIdx="2" presStyleCnt="4"/>
      <dgm:spPr/>
    </dgm:pt>
    <dgm:pt modelId="{14DFA7F7-FCDC-464A-A592-E500D9857ECD}" type="pres">
      <dgm:prSet presAssocID="{09FCD612-B370-452F-9949-2CF054F87B1A}" presName="hierRoot3" presStyleCnt="0"/>
      <dgm:spPr/>
    </dgm:pt>
    <dgm:pt modelId="{5EDC6484-C85C-484F-98EA-BE4A75CDB9AB}" type="pres">
      <dgm:prSet presAssocID="{09FCD612-B370-452F-9949-2CF054F87B1A}" presName="composite3" presStyleCnt="0"/>
      <dgm:spPr/>
    </dgm:pt>
    <dgm:pt modelId="{3D1D3F0D-54C5-4C93-94A1-D88FC2AB1751}" type="pres">
      <dgm:prSet presAssocID="{09FCD612-B370-452F-9949-2CF054F87B1A}" presName="background3" presStyleLbl="node3" presStyleIdx="2" presStyleCnt="4"/>
      <dgm:spPr/>
    </dgm:pt>
    <dgm:pt modelId="{186FE5EE-4295-42EC-8300-764C8C8DBB23}" type="pres">
      <dgm:prSet presAssocID="{09FCD612-B370-452F-9949-2CF054F87B1A}" presName="text3" presStyleLbl="fgAcc3" presStyleIdx="2" presStyleCnt="4">
        <dgm:presLayoutVars>
          <dgm:chPref val="3"/>
        </dgm:presLayoutVars>
      </dgm:prSet>
      <dgm:spPr/>
    </dgm:pt>
    <dgm:pt modelId="{89318E08-31E1-4A67-B303-9C72229D0DE0}" type="pres">
      <dgm:prSet presAssocID="{09FCD612-B370-452F-9949-2CF054F87B1A}" presName="hierChild4" presStyleCnt="0"/>
      <dgm:spPr/>
    </dgm:pt>
    <dgm:pt modelId="{E4C3641C-F060-4D89-9DB5-E677E609D4D5}" type="pres">
      <dgm:prSet presAssocID="{38C57F1B-7892-4F24-BA6D-17B4D7748D77}" presName="Name10" presStyleLbl="parChTrans1D2" presStyleIdx="3" presStyleCnt="4"/>
      <dgm:spPr/>
    </dgm:pt>
    <dgm:pt modelId="{D2FDE059-96AB-4D31-B5ED-7F441958DF12}" type="pres">
      <dgm:prSet presAssocID="{13A9CD38-00F4-4A95-85C1-7D5722B27DBB}" presName="hierRoot2" presStyleCnt="0"/>
      <dgm:spPr/>
    </dgm:pt>
    <dgm:pt modelId="{4E22BF65-4934-43E8-BE50-401B9E1CBE57}" type="pres">
      <dgm:prSet presAssocID="{13A9CD38-00F4-4A95-85C1-7D5722B27DBB}" presName="composite2" presStyleCnt="0"/>
      <dgm:spPr/>
    </dgm:pt>
    <dgm:pt modelId="{636FED72-E218-4EF5-B6AF-671CDBD67B2A}" type="pres">
      <dgm:prSet presAssocID="{13A9CD38-00F4-4A95-85C1-7D5722B27DBB}" presName="background2" presStyleLbl="node2" presStyleIdx="3" presStyleCnt="4"/>
      <dgm:spPr/>
    </dgm:pt>
    <dgm:pt modelId="{3FDF618D-A19D-47C2-93D2-FBCD66FF4E49}" type="pres">
      <dgm:prSet presAssocID="{13A9CD38-00F4-4A95-85C1-7D5722B27DBB}" presName="text2" presStyleLbl="fgAcc2" presStyleIdx="3" presStyleCnt="4">
        <dgm:presLayoutVars>
          <dgm:chPref val="3"/>
        </dgm:presLayoutVars>
      </dgm:prSet>
      <dgm:spPr/>
    </dgm:pt>
    <dgm:pt modelId="{7D377CD5-08AD-47DC-95FA-70639E01A349}" type="pres">
      <dgm:prSet presAssocID="{13A9CD38-00F4-4A95-85C1-7D5722B27DBB}" presName="hierChild3" presStyleCnt="0"/>
      <dgm:spPr/>
    </dgm:pt>
    <dgm:pt modelId="{CA230B59-68DA-467A-90C5-11D3627A34B7}" type="pres">
      <dgm:prSet presAssocID="{83F18C8D-8578-4816-AD58-3F1C47D4D7CE}" presName="Name17" presStyleLbl="parChTrans1D3" presStyleIdx="3" presStyleCnt="4"/>
      <dgm:spPr/>
    </dgm:pt>
    <dgm:pt modelId="{5CBF0499-4A5F-4CF9-AC28-08F4E7648114}" type="pres">
      <dgm:prSet presAssocID="{D9875FEA-F07D-42C4-A29C-B7B76995AF25}" presName="hierRoot3" presStyleCnt="0"/>
      <dgm:spPr/>
    </dgm:pt>
    <dgm:pt modelId="{62532E5C-100C-4894-BB9D-D79BEA56CF38}" type="pres">
      <dgm:prSet presAssocID="{D9875FEA-F07D-42C4-A29C-B7B76995AF25}" presName="composite3" presStyleCnt="0"/>
      <dgm:spPr/>
    </dgm:pt>
    <dgm:pt modelId="{327F9D19-3FAC-46CE-8370-E6BEB8D6D4E3}" type="pres">
      <dgm:prSet presAssocID="{D9875FEA-F07D-42C4-A29C-B7B76995AF25}" presName="background3" presStyleLbl="node3" presStyleIdx="3" presStyleCnt="4"/>
      <dgm:spPr/>
    </dgm:pt>
    <dgm:pt modelId="{0F93FE9C-C681-4079-92EA-B9BCC81707CB}" type="pres">
      <dgm:prSet presAssocID="{D9875FEA-F07D-42C4-A29C-B7B76995AF25}" presName="text3" presStyleLbl="fgAcc3" presStyleIdx="3" presStyleCnt="4">
        <dgm:presLayoutVars>
          <dgm:chPref val="3"/>
        </dgm:presLayoutVars>
      </dgm:prSet>
      <dgm:spPr/>
    </dgm:pt>
    <dgm:pt modelId="{5E629BF5-C736-4062-84E0-036B44D41FD2}" type="pres">
      <dgm:prSet presAssocID="{D9875FEA-F07D-42C4-A29C-B7B76995AF25}" presName="hierChild4" presStyleCnt="0"/>
      <dgm:spPr/>
    </dgm:pt>
  </dgm:ptLst>
  <dgm:cxnLst>
    <dgm:cxn modelId="{E090A602-B581-44E6-9E8D-8EA585FFAD36}" srcId="{6D85E5AA-9781-4A6A-AB11-9BDF188A15DA}" destId="{350E2545-CF12-4718-A6C8-69EE6BD0B8AC}" srcOrd="0" destOrd="0" parTransId="{6178B312-69AB-4DDC-8027-170D71FDAD94}" sibTransId="{7767A1EA-27D5-44A1-802A-DFAE0D2D27BB}"/>
    <dgm:cxn modelId="{15F1DF06-3A9C-45C6-A4E9-F38C0C717AF4}" type="presOf" srcId="{13A9CD38-00F4-4A95-85C1-7D5722B27DBB}" destId="{3FDF618D-A19D-47C2-93D2-FBCD66FF4E49}" srcOrd="0" destOrd="0" presId="urn:microsoft.com/office/officeart/2005/8/layout/hierarchy1"/>
    <dgm:cxn modelId="{1FFF1712-CCBE-4078-9873-750AC4365D65}" srcId="{0EC82DD4-EDA8-42CC-B86D-6A7AF4091CAE}" destId="{18139E0F-E4BA-4002-8C08-9EE8886232A8}" srcOrd="0" destOrd="0" parTransId="{5B6B3EB9-70AD-438D-869A-CAAE7ADD7EDE}" sibTransId="{653CC666-6645-49AD-966F-2F84AABAD185}"/>
    <dgm:cxn modelId="{BD2B8512-988C-47A6-A4AE-0BD98018D1D1}" type="presOf" srcId="{5B6B3EB9-70AD-438D-869A-CAAE7ADD7EDE}" destId="{C9C97F48-B25C-4FA4-B4D0-F23B5788E18E}" srcOrd="0" destOrd="0" presId="urn:microsoft.com/office/officeart/2005/8/layout/hierarchy1"/>
    <dgm:cxn modelId="{5B350F15-11F5-4EA8-ACED-58F0629D161A}" type="presOf" srcId="{6BBD2089-3319-445E-B2CD-0DA91718D121}" destId="{FD6A2784-939C-4900-9154-A02931A7DF0B}" srcOrd="0" destOrd="0" presId="urn:microsoft.com/office/officeart/2005/8/layout/hierarchy1"/>
    <dgm:cxn modelId="{8763DF23-EC62-401B-A481-6935610A970E}" type="presOf" srcId="{83F18C8D-8578-4816-AD58-3F1C47D4D7CE}" destId="{CA230B59-68DA-467A-90C5-11D3627A34B7}" srcOrd="0" destOrd="0" presId="urn:microsoft.com/office/officeart/2005/8/layout/hierarchy1"/>
    <dgm:cxn modelId="{CB758625-A341-44E3-BB64-037C4B5D8C93}" srcId="{6EFCF7AA-5681-49AC-8D9D-C1677B097CF2}" destId="{A5E9C63C-E2A4-43D6-9818-D952E57564AF}" srcOrd="2" destOrd="0" parTransId="{53E8B7FE-989C-4DED-A39D-77BA8CCC8E11}" sibTransId="{49BD38C7-B249-43D1-8763-2C9215DAAB52}"/>
    <dgm:cxn modelId="{8B0F4367-3CE1-4590-B974-3E2586424CE7}" type="presOf" srcId="{0EC82DD4-EDA8-42CC-B86D-6A7AF4091CAE}" destId="{FE28F629-0E6C-48D8-A4B9-DD8AA4649A41}" srcOrd="0" destOrd="0" presId="urn:microsoft.com/office/officeart/2005/8/layout/hierarchy1"/>
    <dgm:cxn modelId="{26A0D448-4D1E-4CF8-8CEC-9FCD082AE49C}" srcId="{A5E9C63C-E2A4-43D6-9818-D952E57564AF}" destId="{09FCD612-B370-452F-9949-2CF054F87B1A}" srcOrd="0" destOrd="0" parTransId="{6BBD2089-3319-445E-B2CD-0DA91718D121}" sibTransId="{23E537E7-887A-4E18-A080-17ABDB8106CB}"/>
    <dgm:cxn modelId="{EA2FC16C-02C6-46C8-9BE7-B8CDE1F5548A}" type="presOf" srcId="{18139E0F-E4BA-4002-8C08-9EE8886232A8}" destId="{B5655B7F-994A-4B36-8FD8-7E4A7FAB677A}" srcOrd="0" destOrd="0" presId="urn:microsoft.com/office/officeart/2005/8/layout/hierarchy1"/>
    <dgm:cxn modelId="{4641267D-8006-4BB2-A878-B94E906B09D2}" type="presOf" srcId="{A5E9C63C-E2A4-43D6-9818-D952E57564AF}" destId="{023DDFA9-34C5-456F-9226-39BB7ACD43F3}" srcOrd="0" destOrd="0" presId="urn:microsoft.com/office/officeart/2005/8/layout/hierarchy1"/>
    <dgm:cxn modelId="{7459AA7E-CC8E-42F4-9B8B-E6D3D8FDC8A1}" type="presOf" srcId="{6D85E5AA-9781-4A6A-AB11-9BDF188A15DA}" destId="{5B49F746-30DD-46F5-BE55-B463E3DABC76}" srcOrd="0" destOrd="0" presId="urn:microsoft.com/office/officeart/2005/8/layout/hierarchy1"/>
    <dgm:cxn modelId="{99A1DB7F-DDD1-4C0F-8E37-1F42F64DA18A}" type="presOf" srcId="{D9875FEA-F07D-42C4-A29C-B7B76995AF25}" destId="{0F93FE9C-C681-4079-92EA-B9BCC81707CB}" srcOrd="0" destOrd="0" presId="urn:microsoft.com/office/officeart/2005/8/layout/hierarchy1"/>
    <dgm:cxn modelId="{3CE66E80-72AD-4071-B66F-448EDBB7A24F}" srcId="{6EFCF7AA-5681-49AC-8D9D-C1677B097CF2}" destId="{13A9CD38-00F4-4A95-85C1-7D5722B27DBB}" srcOrd="3" destOrd="0" parTransId="{38C57F1B-7892-4F24-BA6D-17B4D7748D77}" sibTransId="{E6931778-2D33-40BC-B9CE-34F3C2752C58}"/>
    <dgm:cxn modelId="{2D5AE082-D5E0-4C3A-899D-AAC4FE37252C}" type="presOf" srcId="{350E2545-CF12-4718-A6C8-69EE6BD0B8AC}" destId="{BA3E2686-A1C2-4E40-A2E6-6DC12340985B}" srcOrd="0" destOrd="0" presId="urn:microsoft.com/office/officeart/2005/8/layout/hierarchy1"/>
    <dgm:cxn modelId="{34219586-B456-41B9-8CDE-2E926D72FB73}" srcId="{6EFCF7AA-5681-49AC-8D9D-C1677B097CF2}" destId="{6D85E5AA-9781-4A6A-AB11-9BDF188A15DA}" srcOrd="1" destOrd="0" parTransId="{1488EB26-131E-4893-B524-DBD66EC6240A}" sibTransId="{8A3089DA-EAE5-4727-932D-FDBE8BA47194}"/>
    <dgm:cxn modelId="{DEB3D3A1-FED7-4491-8FD5-50E2DC6B52EF}" type="presOf" srcId="{FC75EE80-D3B8-4938-AE46-163DE7D3D2D7}" destId="{A74C492A-8980-464B-8586-1B9F44186FEF}" srcOrd="0" destOrd="0" presId="urn:microsoft.com/office/officeart/2005/8/layout/hierarchy1"/>
    <dgm:cxn modelId="{E370F3A8-C05A-4A87-94D6-48441B4ED946}" type="presOf" srcId="{53E8B7FE-989C-4DED-A39D-77BA8CCC8E11}" destId="{E049D41A-E7FA-458B-A8BA-039C85E588D5}" srcOrd="0" destOrd="0" presId="urn:microsoft.com/office/officeart/2005/8/layout/hierarchy1"/>
    <dgm:cxn modelId="{F12611C3-8B18-41D8-BCFB-C6FC0DC74F71}" srcId="{13A9CD38-00F4-4A95-85C1-7D5722B27DBB}" destId="{D9875FEA-F07D-42C4-A29C-B7B76995AF25}" srcOrd="0" destOrd="0" parTransId="{83F18C8D-8578-4816-AD58-3F1C47D4D7CE}" sibTransId="{599E5256-80D0-46D4-8D93-39E1D13C4E14}"/>
    <dgm:cxn modelId="{99D114C4-8E2B-4A13-AAAF-6130CBF2F98D}" type="presOf" srcId="{128AC4CC-CB50-4E05-81E4-20F8D205D3CF}" destId="{1975F943-F07B-4F74-B093-A6886A1E9F14}" srcOrd="0" destOrd="0" presId="urn:microsoft.com/office/officeart/2005/8/layout/hierarchy1"/>
    <dgm:cxn modelId="{4B8481C6-76A9-4D96-98CE-D96621DF144D}" type="presOf" srcId="{6178B312-69AB-4DDC-8027-170D71FDAD94}" destId="{DCAF6F49-D7E5-476A-81BF-9AE2E25735EB}" srcOrd="0" destOrd="0" presId="urn:microsoft.com/office/officeart/2005/8/layout/hierarchy1"/>
    <dgm:cxn modelId="{CDE0BCD6-D9B2-4C8A-BF8B-2222BEC5095E}" type="presOf" srcId="{38C57F1B-7892-4F24-BA6D-17B4D7748D77}" destId="{E4C3641C-F060-4D89-9DB5-E677E609D4D5}" srcOrd="0" destOrd="0" presId="urn:microsoft.com/office/officeart/2005/8/layout/hierarchy1"/>
    <dgm:cxn modelId="{DBE14FD7-15B5-43B9-881D-7D731FACC16A}" type="presOf" srcId="{1488EB26-131E-4893-B524-DBD66EC6240A}" destId="{786DF666-F015-400D-A123-769784EC61F0}" srcOrd="0" destOrd="0" presId="urn:microsoft.com/office/officeart/2005/8/layout/hierarchy1"/>
    <dgm:cxn modelId="{D099D7E0-E55F-4FB5-9450-0F243B20A16D}" type="presOf" srcId="{09FCD612-B370-452F-9949-2CF054F87B1A}" destId="{186FE5EE-4295-42EC-8300-764C8C8DBB23}" srcOrd="0" destOrd="0" presId="urn:microsoft.com/office/officeart/2005/8/layout/hierarchy1"/>
    <dgm:cxn modelId="{971CBDE9-162A-41EF-8AFE-8C496A17FA5F}" type="presOf" srcId="{6EFCF7AA-5681-49AC-8D9D-C1677B097CF2}" destId="{4795E22E-0EFB-4AF4-9821-09F99938DEFD}" srcOrd="0" destOrd="0" presId="urn:microsoft.com/office/officeart/2005/8/layout/hierarchy1"/>
    <dgm:cxn modelId="{4BAC97F6-1F24-447A-8BD0-94414CE157B7}" srcId="{6EFCF7AA-5681-49AC-8D9D-C1677B097CF2}" destId="{0EC82DD4-EDA8-42CC-B86D-6A7AF4091CAE}" srcOrd="0" destOrd="0" parTransId="{FC75EE80-D3B8-4938-AE46-163DE7D3D2D7}" sibTransId="{1EAD906B-D40C-419F-B139-1C42F083D712}"/>
    <dgm:cxn modelId="{84E927FD-B532-4747-8FB2-78097E816444}" srcId="{128AC4CC-CB50-4E05-81E4-20F8D205D3CF}" destId="{6EFCF7AA-5681-49AC-8D9D-C1677B097CF2}" srcOrd="0" destOrd="0" parTransId="{4DAC3265-1688-4565-BE53-1D82F5ED67A7}" sibTransId="{44C84A2B-A632-4647-B17C-F79FE9490B68}"/>
    <dgm:cxn modelId="{510EE39C-E998-4102-8E20-AB6A50AEE5F0}" type="presParOf" srcId="{1975F943-F07B-4F74-B093-A6886A1E9F14}" destId="{57D6D33F-E401-4267-9750-5B3EB733FF0F}" srcOrd="0" destOrd="0" presId="urn:microsoft.com/office/officeart/2005/8/layout/hierarchy1"/>
    <dgm:cxn modelId="{4D957090-15A5-4EDC-B333-A3A93C2FB664}" type="presParOf" srcId="{57D6D33F-E401-4267-9750-5B3EB733FF0F}" destId="{97489AD5-7B81-4A8A-B01E-4E2830378C12}" srcOrd="0" destOrd="0" presId="urn:microsoft.com/office/officeart/2005/8/layout/hierarchy1"/>
    <dgm:cxn modelId="{0B93822F-7788-4F1C-9581-D16CBAF5A712}" type="presParOf" srcId="{97489AD5-7B81-4A8A-B01E-4E2830378C12}" destId="{2B2BA9F5-B064-4FDA-847C-59E6DED2796B}" srcOrd="0" destOrd="0" presId="urn:microsoft.com/office/officeart/2005/8/layout/hierarchy1"/>
    <dgm:cxn modelId="{95CCD8DF-0DB8-4211-9196-379F2E1081D6}" type="presParOf" srcId="{97489AD5-7B81-4A8A-B01E-4E2830378C12}" destId="{4795E22E-0EFB-4AF4-9821-09F99938DEFD}" srcOrd="1" destOrd="0" presId="urn:microsoft.com/office/officeart/2005/8/layout/hierarchy1"/>
    <dgm:cxn modelId="{4A0B5ED9-2F57-4213-B7FB-144AE967040B}" type="presParOf" srcId="{57D6D33F-E401-4267-9750-5B3EB733FF0F}" destId="{2EBD5711-1061-4B8C-B362-980D0A04CE15}" srcOrd="1" destOrd="0" presId="urn:microsoft.com/office/officeart/2005/8/layout/hierarchy1"/>
    <dgm:cxn modelId="{EDB17381-F972-4C0F-86B4-E5B39095B621}" type="presParOf" srcId="{2EBD5711-1061-4B8C-B362-980D0A04CE15}" destId="{A74C492A-8980-464B-8586-1B9F44186FEF}" srcOrd="0" destOrd="0" presId="urn:microsoft.com/office/officeart/2005/8/layout/hierarchy1"/>
    <dgm:cxn modelId="{58B379B4-37CC-4757-B2AC-328557668A39}" type="presParOf" srcId="{2EBD5711-1061-4B8C-B362-980D0A04CE15}" destId="{B1E94E91-1724-4B69-A061-BF66B353A970}" srcOrd="1" destOrd="0" presId="urn:microsoft.com/office/officeart/2005/8/layout/hierarchy1"/>
    <dgm:cxn modelId="{D266AC8C-E4B7-4C0D-B9AB-F3D2B617D66F}" type="presParOf" srcId="{B1E94E91-1724-4B69-A061-BF66B353A970}" destId="{D1E0F4EB-FCF5-4AB5-B68B-660107ECA942}" srcOrd="0" destOrd="0" presId="urn:microsoft.com/office/officeart/2005/8/layout/hierarchy1"/>
    <dgm:cxn modelId="{5F0D5008-A95D-40E9-85A6-38749C03713A}" type="presParOf" srcId="{D1E0F4EB-FCF5-4AB5-B68B-660107ECA942}" destId="{1FEA98E9-F44F-425E-8B1A-51DC252BDFA9}" srcOrd="0" destOrd="0" presId="urn:microsoft.com/office/officeart/2005/8/layout/hierarchy1"/>
    <dgm:cxn modelId="{C763B193-2D95-4029-A7DA-8613CCCC7329}" type="presParOf" srcId="{D1E0F4EB-FCF5-4AB5-B68B-660107ECA942}" destId="{FE28F629-0E6C-48D8-A4B9-DD8AA4649A41}" srcOrd="1" destOrd="0" presId="urn:microsoft.com/office/officeart/2005/8/layout/hierarchy1"/>
    <dgm:cxn modelId="{3E749257-362F-4BFE-BFEC-6502BE163561}" type="presParOf" srcId="{B1E94E91-1724-4B69-A061-BF66B353A970}" destId="{87FE438F-EDD0-4F88-A457-B38CBBEFE991}" srcOrd="1" destOrd="0" presId="urn:microsoft.com/office/officeart/2005/8/layout/hierarchy1"/>
    <dgm:cxn modelId="{B8B8C0E6-1018-43DE-B960-19C76F964D8D}" type="presParOf" srcId="{87FE438F-EDD0-4F88-A457-B38CBBEFE991}" destId="{C9C97F48-B25C-4FA4-B4D0-F23B5788E18E}" srcOrd="0" destOrd="0" presId="urn:microsoft.com/office/officeart/2005/8/layout/hierarchy1"/>
    <dgm:cxn modelId="{CF16E036-D72F-49C5-8A0B-FDB693F81470}" type="presParOf" srcId="{87FE438F-EDD0-4F88-A457-B38CBBEFE991}" destId="{F6B156B5-EEFF-4853-B00C-C5E7A1279A7B}" srcOrd="1" destOrd="0" presId="urn:microsoft.com/office/officeart/2005/8/layout/hierarchy1"/>
    <dgm:cxn modelId="{9BBAA25B-4A0B-49BC-9965-77D6D6EAA3E8}" type="presParOf" srcId="{F6B156B5-EEFF-4853-B00C-C5E7A1279A7B}" destId="{930962D8-3DB7-498E-B2E2-C5AE8C6A3FD3}" srcOrd="0" destOrd="0" presId="urn:microsoft.com/office/officeart/2005/8/layout/hierarchy1"/>
    <dgm:cxn modelId="{0513671E-A901-4E26-9F4F-3FA37A02D120}" type="presParOf" srcId="{930962D8-3DB7-498E-B2E2-C5AE8C6A3FD3}" destId="{9BFE9469-BCBF-40F2-BE30-B504E7D0AD77}" srcOrd="0" destOrd="0" presId="urn:microsoft.com/office/officeart/2005/8/layout/hierarchy1"/>
    <dgm:cxn modelId="{6472CD5B-D020-4660-9FC6-BB38820D3AA1}" type="presParOf" srcId="{930962D8-3DB7-498E-B2E2-C5AE8C6A3FD3}" destId="{B5655B7F-994A-4B36-8FD8-7E4A7FAB677A}" srcOrd="1" destOrd="0" presId="urn:microsoft.com/office/officeart/2005/8/layout/hierarchy1"/>
    <dgm:cxn modelId="{A0C5A9E6-3B35-4B69-9CFE-9D842CFFA4FA}" type="presParOf" srcId="{F6B156B5-EEFF-4853-B00C-C5E7A1279A7B}" destId="{A72E262D-9EE5-40D5-A17A-DA3F22630BB3}" srcOrd="1" destOrd="0" presId="urn:microsoft.com/office/officeart/2005/8/layout/hierarchy1"/>
    <dgm:cxn modelId="{5657D3F1-999D-4D0F-80BB-071CE06BF180}" type="presParOf" srcId="{2EBD5711-1061-4B8C-B362-980D0A04CE15}" destId="{786DF666-F015-400D-A123-769784EC61F0}" srcOrd="2" destOrd="0" presId="urn:microsoft.com/office/officeart/2005/8/layout/hierarchy1"/>
    <dgm:cxn modelId="{B5EAE976-0F6A-4A02-9B15-9D38F319CD24}" type="presParOf" srcId="{2EBD5711-1061-4B8C-B362-980D0A04CE15}" destId="{0FA2CE52-FC80-4FC7-9F68-8C4F550EB5B2}" srcOrd="3" destOrd="0" presId="urn:microsoft.com/office/officeart/2005/8/layout/hierarchy1"/>
    <dgm:cxn modelId="{DD2D60C5-1FFC-47B2-88BE-7557AF9E76D4}" type="presParOf" srcId="{0FA2CE52-FC80-4FC7-9F68-8C4F550EB5B2}" destId="{24679825-7960-48FA-973F-327D010057F7}" srcOrd="0" destOrd="0" presId="urn:microsoft.com/office/officeart/2005/8/layout/hierarchy1"/>
    <dgm:cxn modelId="{963819C2-110B-4D20-8EBB-9A17CB3AAB94}" type="presParOf" srcId="{24679825-7960-48FA-973F-327D010057F7}" destId="{6B3FB6FC-50EB-40D2-87F3-30161C132609}" srcOrd="0" destOrd="0" presId="urn:microsoft.com/office/officeart/2005/8/layout/hierarchy1"/>
    <dgm:cxn modelId="{3DF2861B-C4DF-4D1C-BE37-39C4DBFD3B2D}" type="presParOf" srcId="{24679825-7960-48FA-973F-327D010057F7}" destId="{5B49F746-30DD-46F5-BE55-B463E3DABC76}" srcOrd="1" destOrd="0" presId="urn:microsoft.com/office/officeart/2005/8/layout/hierarchy1"/>
    <dgm:cxn modelId="{1701462A-AD3D-4467-ADF3-832BCEF81D7B}" type="presParOf" srcId="{0FA2CE52-FC80-4FC7-9F68-8C4F550EB5B2}" destId="{5641469A-8BED-4343-B97E-DFE6304D07FA}" srcOrd="1" destOrd="0" presId="urn:microsoft.com/office/officeart/2005/8/layout/hierarchy1"/>
    <dgm:cxn modelId="{D175538F-D96A-4D49-816B-535722C32447}" type="presParOf" srcId="{5641469A-8BED-4343-B97E-DFE6304D07FA}" destId="{DCAF6F49-D7E5-476A-81BF-9AE2E25735EB}" srcOrd="0" destOrd="0" presId="urn:microsoft.com/office/officeart/2005/8/layout/hierarchy1"/>
    <dgm:cxn modelId="{62115601-4F5B-48FB-8037-604B304F63A4}" type="presParOf" srcId="{5641469A-8BED-4343-B97E-DFE6304D07FA}" destId="{7EA12BE3-DEBE-4A40-B540-5D4278B9F802}" srcOrd="1" destOrd="0" presId="urn:microsoft.com/office/officeart/2005/8/layout/hierarchy1"/>
    <dgm:cxn modelId="{1F3FEF97-F385-49C5-A0CC-48ED5891CA4A}" type="presParOf" srcId="{7EA12BE3-DEBE-4A40-B540-5D4278B9F802}" destId="{86D90FE4-41B5-4658-9989-E82F6EB6B3DF}" srcOrd="0" destOrd="0" presId="urn:microsoft.com/office/officeart/2005/8/layout/hierarchy1"/>
    <dgm:cxn modelId="{DBE98AB6-B26F-4314-B306-A4A8BC82E187}" type="presParOf" srcId="{86D90FE4-41B5-4658-9989-E82F6EB6B3DF}" destId="{0670CD71-CE44-44C4-8D22-05E91AC4DB93}" srcOrd="0" destOrd="0" presId="urn:microsoft.com/office/officeart/2005/8/layout/hierarchy1"/>
    <dgm:cxn modelId="{E70AEF32-DE40-4FF9-AE6B-D1692A5216E6}" type="presParOf" srcId="{86D90FE4-41B5-4658-9989-E82F6EB6B3DF}" destId="{BA3E2686-A1C2-4E40-A2E6-6DC12340985B}" srcOrd="1" destOrd="0" presId="urn:microsoft.com/office/officeart/2005/8/layout/hierarchy1"/>
    <dgm:cxn modelId="{D692CDDE-79C8-4C26-AB65-8695FAD4498B}" type="presParOf" srcId="{7EA12BE3-DEBE-4A40-B540-5D4278B9F802}" destId="{8EB7290B-32B6-4357-A903-ECEB60A9366A}" srcOrd="1" destOrd="0" presId="urn:microsoft.com/office/officeart/2005/8/layout/hierarchy1"/>
    <dgm:cxn modelId="{DFCD748B-86FA-4FD2-A88C-29B5F750EF59}" type="presParOf" srcId="{2EBD5711-1061-4B8C-B362-980D0A04CE15}" destId="{E049D41A-E7FA-458B-A8BA-039C85E588D5}" srcOrd="4" destOrd="0" presId="urn:microsoft.com/office/officeart/2005/8/layout/hierarchy1"/>
    <dgm:cxn modelId="{22AB243C-4219-4549-A3F8-916B1646F958}" type="presParOf" srcId="{2EBD5711-1061-4B8C-B362-980D0A04CE15}" destId="{7EAF61F4-0E5A-4271-89A2-6142B0A48B34}" srcOrd="5" destOrd="0" presId="urn:microsoft.com/office/officeart/2005/8/layout/hierarchy1"/>
    <dgm:cxn modelId="{83DE865C-7146-4385-804E-23DB89D771AC}" type="presParOf" srcId="{7EAF61F4-0E5A-4271-89A2-6142B0A48B34}" destId="{448E09E5-54D7-4FC6-8D2A-B9213F1186C1}" srcOrd="0" destOrd="0" presId="urn:microsoft.com/office/officeart/2005/8/layout/hierarchy1"/>
    <dgm:cxn modelId="{713DD295-AD0D-4AAF-AB61-5C5C4C7D6720}" type="presParOf" srcId="{448E09E5-54D7-4FC6-8D2A-B9213F1186C1}" destId="{7E8117BE-75A7-451B-8D11-AD19FD200512}" srcOrd="0" destOrd="0" presId="urn:microsoft.com/office/officeart/2005/8/layout/hierarchy1"/>
    <dgm:cxn modelId="{A3FD7C0B-6B34-4615-8CEF-F34532A245C0}" type="presParOf" srcId="{448E09E5-54D7-4FC6-8D2A-B9213F1186C1}" destId="{023DDFA9-34C5-456F-9226-39BB7ACD43F3}" srcOrd="1" destOrd="0" presId="urn:microsoft.com/office/officeart/2005/8/layout/hierarchy1"/>
    <dgm:cxn modelId="{C7461A35-EA99-4218-B062-32BEA89D866E}" type="presParOf" srcId="{7EAF61F4-0E5A-4271-89A2-6142B0A48B34}" destId="{3E1A2A05-1F57-484E-9E1D-51F3FC92EF11}" srcOrd="1" destOrd="0" presId="urn:microsoft.com/office/officeart/2005/8/layout/hierarchy1"/>
    <dgm:cxn modelId="{B77BCB1F-AA9C-41B5-86AD-6F79AC90152F}" type="presParOf" srcId="{3E1A2A05-1F57-484E-9E1D-51F3FC92EF11}" destId="{FD6A2784-939C-4900-9154-A02931A7DF0B}" srcOrd="0" destOrd="0" presId="urn:microsoft.com/office/officeart/2005/8/layout/hierarchy1"/>
    <dgm:cxn modelId="{CEF1C7D6-DE5E-45FE-B37C-31C6F50F62CD}" type="presParOf" srcId="{3E1A2A05-1F57-484E-9E1D-51F3FC92EF11}" destId="{14DFA7F7-FCDC-464A-A592-E500D9857ECD}" srcOrd="1" destOrd="0" presId="urn:microsoft.com/office/officeart/2005/8/layout/hierarchy1"/>
    <dgm:cxn modelId="{2EF3F355-95EB-4527-91EB-2F44E004EA3E}" type="presParOf" srcId="{14DFA7F7-FCDC-464A-A592-E500D9857ECD}" destId="{5EDC6484-C85C-484F-98EA-BE4A75CDB9AB}" srcOrd="0" destOrd="0" presId="urn:microsoft.com/office/officeart/2005/8/layout/hierarchy1"/>
    <dgm:cxn modelId="{3F6003BD-24EA-4095-B3E5-34E5A67FB44E}" type="presParOf" srcId="{5EDC6484-C85C-484F-98EA-BE4A75CDB9AB}" destId="{3D1D3F0D-54C5-4C93-94A1-D88FC2AB1751}" srcOrd="0" destOrd="0" presId="urn:microsoft.com/office/officeart/2005/8/layout/hierarchy1"/>
    <dgm:cxn modelId="{DD6DFC4B-DEE3-4B81-BDBC-9067EC645DA6}" type="presParOf" srcId="{5EDC6484-C85C-484F-98EA-BE4A75CDB9AB}" destId="{186FE5EE-4295-42EC-8300-764C8C8DBB23}" srcOrd="1" destOrd="0" presId="urn:microsoft.com/office/officeart/2005/8/layout/hierarchy1"/>
    <dgm:cxn modelId="{C7186657-FCB4-496E-8732-A375613F9C33}" type="presParOf" srcId="{14DFA7F7-FCDC-464A-A592-E500D9857ECD}" destId="{89318E08-31E1-4A67-B303-9C72229D0DE0}" srcOrd="1" destOrd="0" presId="urn:microsoft.com/office/officeart/2005/8/layout/hierarchy1"/>
    <dgm:cxn modelId="{EC7796C3-2725-4431-A60F-98DA41E9F592}" type="presParOf" srcId="{2EBD5711-1061-4B8C-B362-980D0A04CE15}" destId="{E4C3641C-F060-4D89-9DB5-E677E609D4D5}" srcOrd="6" destOrd="0" presId="urn:microsoft.com/office/officeart/2005/8/layout/hierarchy1"/>
    <dgm:cxn modelId="{5D37CB25-3930-42F0-875D-95A3BE2FB6C0}" type="presParOf" srcId="{2EBD5711-1061-4B8C-B362-980D0A04CE15}" destId="{D2FDE059-96AB-4D31-B5ED-7F441958DF12}" srcOrd="7" destOrd="0" presId="urn:microsoft.com/office/officeart/2005/8/layout/hierarchy1"/>
    <dgm:cxn modelId="{0ABAB9B8-A6CD-4007-ADF9-6C66F6F62518}" type="presParOf" srcId="{D2FDE059-96AB-4D31-B5ED-7F441958DF12}" destId="{4E22BF65-4934-43E8-BE50-401B9E1CBE57}" srcOrd="0" destOrd="0" presId="urn:microsoft.com/office/officeart/2005/8/layout/hierarchy1"/>
    <dgm:cxn modelId="{4D7F18FD-32A0-463F-A1B5-914C00BB9FA0}" type="presParOf" srcId="{4E22BF65-4934-43E8-BE50-401B9E1CBE57}" destId="{636FED72-E218-4EF5-B6AF-671CDBD67B2A}" srcOrd="0" destOrd="0" presId="urn:microsoft.com/office/officeart/2005/8/layout/hierarchy1"/>
    <dgm:cxn modelId="{3A85428B-BAFD-44B3-8E00-08BF43FAEA01}" type="presParOf" srcId="{4E22BF65-4934-43E8-BE50-401B9E1CBE57}" destId="{3FDF618D-A19D-47C2-93D2-FBCD66FF4E49}" srcOrd="1" destOrd="0" presId="urn:microsoft.com/office/officeart/2005/8/layout/hierarchy1"/>
    <dgm:cxn modelId="{31A08372-C761-4CA7-A4FA-9A6B91D29124}" type="presParOf" srcId="{D2FDE059-96AB-4D31-B5ED-7F441958DF12}" destId="{7D377CD5-08AD-47DC-95FA-70639E01A349}" srcOrd="1" destOrd="0" presId="urn:microsoft.com/office/officeart/2005/8/layout/hierarchy1"/>
    <dgm:cxn modelId="{FF85999B-129B-4478-A162-D9FC9F22E09B}" type="presParOf" srcId="{7D377CD5-08AD-47DC-95FA-70639E01A349}" destId="{CA230B59-68DA-467A-90C5-11D3627A34B7}" srcOrd="0" destOrd="0" presId="urn:microsoft.com/office/officeart/2005/8/layout/hierarchy1"/>
    <dgm:cxn modelId="{6CB1ECD7-2335-422E-BFD2-FAEBC0F451D4}" type="presParOf" srcId="{7D377CD5-08AD-47DC-95FA-70639E01A349}" destId="{5CBF0499-4A5F-4CF9-AC28-08F4E7648114}" srcOrd="1" destOrd="0" presId="urn:microsoft.com/office/officeart/2005/8/layout/hierarchy1"/>
    <dgm:cxn modelId="{CB88A454-6EAA-4132-9632-163838FF9BE3}" type="presParOf" srcId="{5CBF0499-4A5F-4CF9-AC28-08F4E7648114}" destId="{62532E5C-100C-4894-BB9D-D79BEA56CF38}" srcOrd="0" destOrd="0" presId="urn:microsoft.com/office/officeart/2005/8/layout/hierarchy1"/>
    <dgm:cxn modelId="{8DF1D371-88A8-45D2-967D-A473BB715083}" type="presParOf" srcId="{62532E5C-100C-4894-BB9D-D79BEA56CF38}" destId="{327F9D19-3FAC-46CE-8370-E6BEB8D6D4E3}" srcOrd="0" destOrd="0" presId="urn:microsoft.com/office/officeart/2005/8/layout/hierarchy1"/>
    <dgm:cxn modelId="{2384E397-AB98-40F2-901C-0B2744AFF11A}" type="presParOf" srcId="{62532E5C-100C-4894-BB9D-D79BEA56CF38}" destId="{0F93FE9C-C681-4079-92EA-B9BCC81707CB}" srcOrd="1" destOrd="0" presId="urn:microsoft.com/office/officeart/2005/8/layout/hierarchy1"/>
    <dgm:cxn modelId="{C630E7F8-51F0-4B39-90F2-E1AEAC665C15}" type="presParOf" srcId="{5CBF0499-4A5F-4CF9-AC28-08F4E7648114}" destId="{5E629BF5-C736-4062-84E0-036B44D41F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3ABCD-5C3C-4BB7-BFC2-CFEE68767994}" type="doc">
      <dgm:prSet loTypeId="urn:microsoft.com/office/officeart/2009/3/layout/HorizontalOrganizationChart" loCatId="Inbox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4F47EF3-563F-429C-96F3-CCA681517414}">
      <dgm:prSet custT="1"/>
      <dgm:spPr>
        <a:solidFill>
          <a:srgbClr val="FFC000"/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MACRO-CATEGORIE</a:t>
          </a:r>
          <a:endParaRPr lang="en-US" sz="1800" dirty="0">
            <a:solidFill>
              <a:schemeClr val="tx1"/>
            </a:solidFill>
          </a:endParaRPr>
        </a:p>
      </dgm:t>
    </dgm:pt>
    <dgm:pt modelId="{ACD001E4-CE32-4C16-B10F-519DB7FE74B5}" type="parTrans" cxnId="{E5C6F121-7AFB-42A9-ABA5-6FAEEAA38218}">
      <dgm:prSet/>
      <dgm:spPr/>
      <dgm:t>
        <a:bodyPr/>
        <a:lstStyle/>
        <a:p>
          <a:endParaRPr lang="en-US"/>
        </a:p>
      </dgm:t>
    </dgm:pt>
    <dgm:pt modelId="{647F3620-46E8-471E-ADF2-16C7A92F6289}" type="sibTrans" cxnId="{E5C6F121-7AFB-42A9-ABA5-6FAEEAA38218}">
      <dgm:prSet/>
      <dgm:spPr/>
      <dgm:t>
        <a:bodyPr/>
        <a:lstStyle/>
        <a:p>
          <a:endParaRPr lang="en-US"/>
        </a:p>
      </dgm:t>
    </dgm:pt>
    <dgm:pt modelId="{06B6C66C-8864-4398-AAFC-703838E9C49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t-IT" b="1" i="0" dirty="0">
              <a:solidFill>
                <a:schemeClr val="tx1"/>
              </a:solidFill>
            </a:rPr>
            <a:t>Uffici Periferici dello Stato, di Agenzie statali ed Enti nazionali</a:t>
          </a:r>
          <a:endParaRPr lang="en-US" b="1" i="0" dirty="0">
            <a:solidFill>
              <a:schemeClr val="tx1"/>
            </a:solidFill>
          </a:endParaRPr>
        </a:p>
      </dgm:t>
    </dgm:pt>
    <dgm:pt modelId="{388347EE-9DA5-4A5D-AFB7-DB992C596A33}" type="parTrans" cxnId="{35D7B4CB-2BD2-4B02-A951-ACB05A479DAC}">
      <dgm:prSet/>
      <dgm:spPr/>
      <dgm:t>
        <a:bodyPr/>
        <a:lstStyle/>
        <a:p>
          <a:endParaRPr lang="en-US"/>
        </a:p>
      </dgm:t>
    </dgm:pt>
    <dgm:pt modelId="{A38CAE47-EFC3-4714-B8C9-5140894C3959}" type="sibTrans" cxnId="{35D7B4CB-2BD2-4B02-A951-ACB05A479DAC}">
      <dgm:prSet/>
      <dgm:spPr/>
      <dgm:t>
        <a:bodyPr/>
        <a:lstStyle/>
        <a:p>
          <a:endParaRPr lang="en-US"/>
        </a:p>
      </dgm:t>
    </dgm:pt>
    <dgm:pt modelId="{BD9B917E-5842-47BD-B6DA-D89E006BD18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Uffici scolastici e Istituti scolastici statali</a:t>
          </a:r>
          <a:endParaRPr lang="en-US" sz="1400" b="1" i="0" dirty="0">
            <a:solidFill>
              <a:schemeClr val="tx1"/>
            </a:solidFill>
          </a:endParaRPr>
        </a:p>
      </dgm:t>
    </dgm:pt>
    <dgm:pt modelId="{68557DA7-EF28-41B9-9C0D-110CD804D923}" type="parTrans" cxnId="{A04142B6-6291-44FC-8B7E-522576B11222}">
      <dgm:prSet/>
      <dgm:spPr/>
      <dgm:t>
        <a:bodyPr/>
        <a:lstStyle/>
        <a:p>
          <a:endParaRPr lang="en-US"/>
        </a:p>
      </dgm:t>
    </dgm:pt>
    <dgm:pt modelId="{A19EB89B-4FCA-4C11-A5C0-11554096042C}" type="sibTrans" cxnId="{A04142B6-6291-44FC-8B7E-522576B11222}">
      <dgm:prSet/>
      <dgm:spPr/>
      <dgm:t>
        <a:bodyPr/>
        <a:lstStyle/>
        <a:p>
          <a:endParaRPr lang="en-US"/>
        </a:p>
      </dgm:t>
    </dgm:pt>
    <dgm:pt modelId="{ACCAD245-2385-4BE5-A137-F6CF882CE27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Regione Emilia-Romagna, Enti regionali, Interregionali e vigilati</a:t>
          </a:r>
          <a:endParaRPr lang="en-US" sz="1400" b="1" i="0" dirty="0">
            <a:solidFill>
              <a:schemeClr val="tx1"/>
            </a:solidFill>
          </a:endParaRPr>
        </a:p>
      </dgm:t>
    </dgm:pt>
    <dgm:pt modelId="{7B33FCC9-9243-4130-8102-4268AEC08776}" type="parTrans" cxnId="{FAB797D1-ABC7-4920-90A6-E97F1E1F0F62}">
      <dgm:prSet/>
      <dgm:spPr/>
      <dgm:t>
        <a:bodyPr/>
        <a:lstStyle/>
        <a:p>
          <a:endParaRPr lang="en-US"/>
        </a:p>
      </dgm:t>
    </dgm:pt>
    <dgm:pt modelId="{823D3D25-D6A5-4FE0-96C1-5AB32AFF68A0}" type="sibTrans" cxnId="{FAB797D1-ABC7-4920-90A6-E97F1E1F0F62}">
      <dgm:prSet/>
      <dgm:spPr/>
      <dgm:t>
        <a:bodyPr/>
        <a:lstStyle/>
        <a:p>
          <a:endParaRPr lang="en-US"/>
        </a:p>
      </dgm:t>
    </dgm:pt>
    <dgm:pt modelId="{05FAAB1E-CE38-40FA-BA34-A5AADF1FCCF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Enti locali e loro enti strumentali </a:t>
          </a:r>
          <a:endParaRPr lang="en-US" sz="1400" b="1" i="0" dirty="0">
            <a:solidFill>
              <a:schemeClr val="tx1"/>
            </a:solidFill>
          </a:endParaRPr>
        </a:p>
      </dgm:t>
    </dgm:pt>
    <dgm:pt modelId="{586DC470-9D9C-4F39-9B8D-6F855F92FDCE}" type="parTrans" cxnId="{C9AD2D6E-F1A7-4FD0-8689-3FC402AD1445}">
      <dgm:prSet/>
      <dgm:spPr/>
      <dgm:t>
        <a:bodyPr/>
        <a:lstStyle/>
        <a:p>
          <a:endParaRPr lang="en-US"/>
        </a:p>
      </dgm:t>
    </dgm:pt>
    <dgm:pt modelId="{7515ACDA-D435-4F99-BC39-6D23BEE7614E}" type="sibTrans" cxnId="{C9AD2D6E-F1A7-4FD0-8689-3FC402AD1445}">
      <dgm:prSet/>
      <dgm:spPr/>
      <dgm:t>
        <a:bodyPr/>
        <a:lstStyle/>
        <a:p>
          <a:endParaRPr lang="en-US"/>
        </a:p>
      </dgm:t>
    </dgm:pt>
    <dgm:pt modelId="{E72F9C61-8F72-4E6D-970D-1F162D34F1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Enti del sistema camerale </a:t>
          </a:r>
          <a:endParaRPr lang="en-US" sz="1400" i="0" dirty="0">
            <a:solidFill>
              <a:schemeClr val="tx1"/>
            </a:solidFill>
          </a:endParaRPr>
        </a:p>
      </dgm:t>
    </dgm:pt>
    <dgm:pt modelId="{0066B98F-4A54-4D66-B7D1-A763B6C5EC05}" type="parTrans" cxnId="{A0899F33-0654-46B8-AB23-B7B826DB1A89}">
      <dgm:prSet/>
      <dgm:spPr/>
      <dgm:t>
        <a:bodyPr/>
        <a:lstStyle/>
        <a:p>
          <a:endParaRPr lang="en-US"/>
        </a:p>
      </dgm:t>
    </dgm:pt>
    <dgm:pt modelId="{D2CD7D8F-A762-49A3-8F19-9C10CE23921D}" type="sibTrans" cxnId="{A0899F33-0654-46B8-AB23-B7B826DB1A89}">
      <dgm:prSet/>
      <dgm:spPr/>
      <dgm:t>
        <a:bodyPr/>
        <a:lstStyle/>
        <a:p>
          <a:endParaRPr lang="en-US"/>
        </a:p>
      </dgm:t>
    </dgm:pt>
    <dgm:pt modelId="{5565937C-877C-46DA-9FE8-39B2213907F2}">
      <dgm:prSet custT="1"/>
      <dgm:spPr>
        <a:solidFill>
          <a:srgbClr val="FFCCFF"/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Università pubbliche della regione Emilia-Romagna</a:t>
          </a:r>
          <a:endParaRPr lang="en-US" sz="1400" i="0" dirty="0">
            <a:solidFill>
              <a:schemeClr val="tx1"/>
            </a:solidFill>
          </a:endParaRPr>
        </a:p>
      </dgm:t>
    </dgm:pt>
    <dgm:pt modelId="{86DE90D6-9DE3-4F19-8031-D7A0926D7F85}" type="parTrans" cxnId="{68667B50-78B1-4C20-BF8C-20AD01C7D212}">
      <dgm:prSet/>
      <dgm:spPr/>
      <dgm:t>
        <a:bodyPr/>
        <a:lstStyle/>
        <a:p>
          <a:endParaRPr lang="en-US"/>
        </a:p>
      </dgm:t>
    </dgm:pt>
    <dgm:pt modelId="{84F326E8-015F-4239-AB0B-24E0233CDB61}" type="sibTrans" cxnId="{68667B50-78B1-4C20-BF8C-20AD01C7D212}">
      <dgm:prSet/>
      <dgm:spPr/>
      <dgm:t>
        <a:bodyPr/>
        <a:lstStyle/>
        <a:p>
          <a:endParaRPr lang="en-US"/>
        </a:p>
      </dgm:t>
    </dgm:pt>
    <dgm:pt modelId="{E14CAB57-CD9D-410E-A86C-7001DCCE94B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400" b="1" i="0" dirty="0">
              <a:solidFill>
                <a:schemeClr val="tx1"/>
              </a:solidFill>
            </a:rPr>
            <a:t>Enti di altro genere</a:t>
          </a:r>
          <a:endParaRPr lang="en-US" sz="1400" i="0" dirty="0">
            <a:solidFill>
              <a:schemeClr val="tx1"/>
            </a:solidFill>
          </a:endParaRPr>
        </a:p>
      </dgm:t>
    </dgm:pt>
    <dgm:pt modelId="{A656913D-952F-4BEC-89D8-0ED56B9D2E95}" type="parTrans" cxnId="{2D46E341-59E2-48DF-93B6-FB1B9ABAD19D}">
      <dgm:prSet/>
      <dgm:spPr/>
      <dgm:t>
        <a:bodyPr/>
        <a:lstStyle/>
        <a:p>
          <a:endParaRPr lang="en-US"/>
        </a:p>
      </dgm:t>
    </dgm:pt>
    <dgm:pt modelId="{5E57BB3F-06D3-4305-9CD8-1ABDCA7A5E14}" type="sibTrans" cxnId="{2D46E341-59E2-48DF-93B6-FB1B9ABAD19D}">
      <dgm:prSet/>
      <dgm:spPr/>
      <dgm:t>
        <a:bodyPr/>
        <a:lstStyle/>
        <a:p>
          <a:endParaRPr lang="en-US"/>
        </a:p>
      </dgm:t>
    </dgm:pt>
    <dgm:pt modelId="{4074C734-F3CB-4FF8-9C94-835C69CD453C}">
      <dgm:prSet custT="1"/>
      <dgm:spPr>
        <a:solidFill>
          <a:srgbClr val="FEEFDC"/>
        </a:solidFill>
      </dgm:spPr>
      <dgm:t>
        <a:bodyPr/>
        <a:lstStyle/>
        <a:p>
          <a:r>
            <a:rPr lang="it-IT" sz="1200" b="1" i="0" dirty="0">
              <a:solidFill>
                <a:schemeClr val="tx1"/>
              </a:solidFill>
            </a:rPr>
            <a:t> </a:t>
          </a:r>
          <a:r>
            <a:rPr lang="it-IT" sz="1400" b="1" i="0" dirty="0">
              <a:solidFill>
                <a:schemeClr val="tx1"/>
              </a:solidFill>
            </a:rPr>
            <a:t>Enti del sistema sanitario regionale </a:t>
          </a:r>
          <a:endParaRPr lang="en-US" sz="1400" i="0" dirty="0">
            <a:solidFill>
              <a:schemeClr val="tx1"/>
            </a:solidFill>
          </a:endParaRPr>
        </a:p>
      </dgm:t>
    </dgm:pt>
    <dgm:pt modelId="{C80EC339-9D52-4536-B58E-510ABC17F801}" type="parTrans" cxnId="{A0788381-0FA7-4BBB-832F-81D5808975AA}">
      <dgm:prSet/>
      <dgm:spPr/>
      <dgm:t>
        <a:bodyPr/>
        <a:lstStyle/>
        <a:p>
          <a:endParaRPr lang="it-IT"/>
        </a:p>
      </dgm:t>
    </dgm:pt>
    <dgm:pt modelId="{9E9A2E61-C0F8-4764-8783-DFFBC7F63CF1}" type="sibTrans" cxnId="{A0788381-0FA7-4BBB-832F-81D5808975AA}">
      <dgm:prSet/>
      <dgm:spPr/>
      <dgm:t>
        <a:bodyPr/>
        <a:lstStyle/>
        <a:p>
          <a:endParaRPr lang="it-IT"/>
        </a:p>
      </dgm:t>
    </dgm:pt>
    <dgm:pt modelId="{0C1A65F1-354E-4AF9-9053-6D10C15ECD68}" type="pres">
      <dgm:prSet presAssocID="{7613ABCD-5C3C-4BB7-BFC2-CFEE687679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1A715E-7F3F-47BF-BCBC-766F2822F242}" type="pres">
      <dgm:prSet presAssocID="{14F47EF3-563F-429C-96F3-CCA681517414}" presName="hierRoot1" presStyleCnt="0">
        <dgm:presLayoutVars>
          <dgm:hierBranch val="init"/>
        </dgm:presLayoutVars>
      </dgm:prSet>
      <dgm:spPr/>
    </dgm:pt>
    <dgm:pt modelId="{D5B0F40D-3DA5-4A9E-8378-89652B85E267}" type="pres">
      <dgm:prSet presAssocID="{14F47EF3-563F-429C-96F3-CCA681517414}" presName="rootComposite1" presStyleCnt="0"/>
      <dgm:spPr/>
    </dgm:pt>
    <dgm:pt modelId="{1F4D38BE-ECA4-4E52-AED8-084315661AEA}" type="pres">
      <dgm:prSet presAssocID="{14F47EF3-563F-429C-96F3-CCA681517414}" presName="rootText1" presStyleLbl="node0" presStyleIdx="0" presStyleCnt="1" custScaleX="164144" custScaleY="221451">
        <dgm:presLayoutVars>
          <dgm:chPref val="3"/>
        </dgm:presLayoutVars>
      </dgm:prSet>
      <dgm:spPr/>
    </dgm:pt>
    <dgm:pt modelId="{46DF9583-6A2F-4907-9F2B-262F36A9550C}" type="pres">
      <dgm:prSet presAssocID="{14F47EF3-563F-429C-96F3-CCA681517414}" presName="rootConnector1" presStyleLbl="node1" presStyleIdx="0" presStyleCnt="0"/>
      <dgm:spPr/>
    </dgm:pt>
    <dgm:pt modelId="{2249DF4F-88E0-4049-BC52-E96E20C5B0CB}" type="pres">
      <dgm:prSet presAssocID="{14F47EF3-563F-429C-96F3-CCA681517414}" presName="hierChild2" presStyleCnt="0"/>
      <dgm:spPr/>
    </dgm:pt>
    <dgm:pt modelId="{5CBDF5DA-8764-4BBD-8F65-E22188EA9FD8}" type="pres">
      <dgm:prSet presAssocID="{388347EE-9DA5-4A5D-AFB7-DB992C596A33}" presName="Name64" presStyleLbl="parChTrans1D2" presStyleIdx="0" presStyleCnt="8"/>
      <dgm:spPr/>
    </dgm:pt>
    <dgm:pt modelId="{F54B5D80-E9E3-4754-85D4-6A5D992C0C3F}" type="pres">
      <dgm:prSet presAssocID="{06B6C66C-8864-4398-AAFC-703838E9C498}" presName="hierRoot2" presStyleCnt="0">
        <dgm:presLayoutVars>
          <dgm:hierBranch val="init"/>
        </dgm:presLayoutVars>
      </dgm:prSet>
      <dgm:spPr/>
    </dgm:pt>
    <dgm:pt modelId="{2BA5A5B4-C080-4BE6-AFFE-AE665C1AEAEE}" type="pres">
      <dgm:prSet presAssocID="{06B6C66C-8864-4398-AAFC-703838E9C498}" presName="rootComposite" presStyleCnt="0"/>
      <dgm:spPr/>
    </dgm:pt>
    <dgm:pt modelId="{4FEBA5D2-6C42-4A0F-A909-2229AFA46DA0}" type="pres">
      <dgm:prSet presAssocID="{06B6C66C-8864-4398-AAFC-703838E9C498}" presName="rootText" presStyleLbl="node2" presStyleIdx="0" presStyleCnt="8">
        <dgm:presLayoutVars>
          <dgm:chPref val="3"/>
        </dgm:presLayoutVars>
      </dgm:prSet>
      <dgm:spPr/>
    </dgm:pt>
    <dgm:pt modelId="{7A45AEAE-6799-4FE1-AD46-F60F311CCB8A}" type="pres">
      <dgm:prSet presAssocID="{06B6C66C-8864-4398-AAFC-703838E9C498}" presName="rootConnector" presStyleLbl="node2" presStyleIdx="0" presStyleCnt="8"/>
      <dgm:spPr/>
    </dgm:pt>
    <dgm:pt modelId="{7AD3AFCE-EA20-4C08-B6F4-360512B1AD06}" type="pres">
      <dgm:prSet presAssocID="{06B6C66C-8864-4398-AAFC-703838E9C498}" presName="hierChild4" presStyleCnt="0"/>
      <dgm:spPr/>
    </dgm:pt>
    <dgm:pt modelId="{DC571F07-20C8-4162-A15F-63C106D9815B}" type="pres">
      <dgm:prSet presAssocID="{06B6C66C-8864-4398-AAFC-703838E9C498}" presName="hierChild5" presStyleCnt="0"/>
      <dgm:spPr/>
    </dgm:pt>
    <dgm:pt modelId="{E46DA787-9A31-4746-90DC-079CAE073C86}" type="pres">
      <dgm:prSet presAssocID="{68557DA7-EF28-41B9-9C0D-110CD804D923}" presName="Name64" presStyleLbl="parChTrans1D2" presStyleIdx="1" presStyleCnt="8"/>
      <dgm:spPr/>
    </dgm:pt>
    <dgm:pt modelId="{073C08D2-564B-46CB-A8CE-337756898517}" type="pres">
      <dgm:prSet presAssocID="{BD9B917E-5842-47BD-B6DA-D89E006BD18D}" presName="hierRoot2" presStyleCnt="0">
        <dgm:presLayoutVars>
          <dgm:hierBranch val="init"/>
        </dgm:presLayoutVars>
      </dgm:prSet>
      <dgm:spPr/>
    </dgm:pt>
    <dgm:pt modelId="{5967BD38-1E39-4F09-9A16-794C7D6A9CFE}" type="pres">
      <dgm:prSet presAssocID="{BD9B917E-5842-47BD-B6DA-D89E006BD18D}" presName="rootComposite" presStyleCnt="0"/>
      <dgm:spPr/>
    </dgm:pt>
    <dgm:pt modelId="{2250EF32-0512-41E6-9959-2D8DEE9B69AF}" type="pres">
      <dgm:prSet presAssocID="{BD9B917E-5842-47BD-B6DA-D89E006BD18D}" presName="rootText" presStyleLbl="node2" presStyleIdx="1" presStyleCnt="8">
        <dgm:presLayoutVars>
          <dgm:chPref val="3"/>
        </dgm:presLayoutVars>
      </dgm:prSet>
      <dgm:spPr/>
    </dgm:pt>
    <dgm:pt modelId="{A7B855E7-8BB2-4388-B772-AA9DBCB3D018}" type="pres">
      <dgm:prSet presAssocID="{BD9B917E-5842-47BD-B6DA-D89E006BD18D}" presName="rootConnector" presStyleLbl="node2" presStyleIdx="1" presStyleCnt="8"/>
      <dgm:spPr/>
    </dgm:pt>
    <dgm:pt modelId="{5D53A139-62B7-48FF-9C24-EC092E8E326B}" type="pres">
      <dgm:prSet presAssocID="{BD9B917E-5842-47BD-B6DA-D89E006BD18D}" presName="hierChild4" presStyleCnt="0"/>
      <dgm:spPr/>
    </dgm:pt>
    <dgm:pt modelId="{373540D0-9356-4FD6-BDA5-6D40F2D7EB2C}" type="pres">
      <dgm:prSet presAssocID="{BD9B917E-5842-47BD-B6DA-D89E006BD18D}" presName="hierChild5" presStyleCnt="0"/>
      <dgm:spPr/>
    </dgm:pt>
    <dgm:pt modelId="{197E7923-1C81-4A97-8868-93B68209104C}" type="pres">
      <dgm:prSet presAssocID="{7B33FCC9-9243-4130-8102-4268AEC08776}" presName="Name64" presStyleLbl="parChTrans1D2" presStyleIdx="2" presStyleCnt="8"/>
      <dgm:spPr/>
    </dgm:pt>
    <dgm:pt modelId="{923D62D3-C208-498F-AEFB-64B1FDD279B8}" type="pres">
      <dgm:prSet presAssocID="{ACCAD245-2385-4BE5-A137-F6CF882CE279}" presName="hierRoot2" presStyleCnt="0">
        <dgm:presLayoutVars>
          <dgm:hierBranch val="init"/>
        </dgm:presLayoutVars>
      </dgm:prSet>
      <dgm:spPr/>
    </dgm:pt>
    <dgm:pt modelId="{D8180423-5217-4505-86AD-E1CB60229DDD}" type="pres">
      <dgm:prSet presAssocID="{ACCAD245-2385-4BE5-A137-F6CF882CE279}" presName="rootComposite" presStyleCnt="0"/>
      <dgm:spPr/>
    </dgm:pt>
    <dgm:pt modelId="{9DD33D21-0CE6-4BB6-9617-104173434ECD}" type="pres">
      <dgm:prSet presAssocID="{ACCAD245-2385-4BE5-A137-F6CF882CE279}" presName="rootText" presStyleLbl="node2" presStyleIdx="2" presStyleCnt="8" custScaleY="131157">
        <dgm:presLayoutVars>
          <dgm:chPref val="3"/>
        </dgm:presLayoutVars>
      </dgm:prSet>
      <dgm:spPr/>
    </dgm:pt>
    <dgm:pt modelId="{5C3D5CB2-F292-403A-9CA3-7832DB86A45A}" type="pres">
      <dgm:prSet presAssocID="{ACCAD245-2385-4BE5-A137-F6CF882CE279}" presName="rootConnector" presStyleLbl="node2" presStyleIdx="2" presStyleCnt="8"/>
      <dgm:spPr/>
    </dgm:pt>
    <dgm:pt modelId="{CE02BEAF-FD2D-4ED6-A090-2A5B2C4BB751}" type="pres">
      <dgm:prSet presAssocID="{ACCAD245-2385-4BE5-A137-F6CF882CE279}" presName="hierChild4" presStyleCnt="0"/>
      <dgm:spPr/>
    </dgm:pt>
    <dgm:pt modelId="{DDC695AD-2320-447C-8768-A9BAF23338FA}" type="pres">
      <dgm:prSet presAssocID="{ACCAD245-2385-4BE5-A137-F6CF882CE279}" presName="hierChild5" presStyleCnt="0"/>
      <dgm:spPr/>
    </dgm:pt>
    <dgm:pt modelId="{36E8A6C1-C0CF-4359-91AC-B7B4A720AC5E}" type="pres">
      <dgm:prSet presAssocID="{C80EC339-9D52-4536-B58E-510ABC17F801}" presName="Name64" presStyleLbl="parChTrans1D2" presStyleIdx="3" presStyleCnt="8"/>
      <dgm:spPr/>
    </dgm:pt>
    <dgm:pt modelId="{45B88C77-004F-49EE-A17C-55FB113B25B5}" type="pres">
      <dgm:prSet presAssocID="{4074C734-F3CB-4FF8-9C94-835C69CD453C}" presName="hierRoot2" presStyleCnt="0">
        <dgm:presLayoutVars>
          <dgm:hierBranch val="init"/>
        </dgm:presLayoutVars>
      </dgm:prSet>
      <dgm:spPr/>
    </dgm:pt>
    <dgm:pt modelId="{DD8077C0-F11B-46BC-A317-30EF816EAE2D}" type="pres">
      <dgm:prSet presAssocID="{4074C734-F3CB-4FF8-9C94-835C69CD453C}" presName="rootComposite" presStyleCnt="0"/>
      <dgm:spPr/>
    </dgm:pt>
    <dgm:pt modelId="{A0B52364-5679-45F9-BB5E-8E6FD49FAE7C}" type="pres">
      <dgm:prSet presAssocID="{4074C734-F3CB-4FF8-9C94-835C69CD453C}" presName="rootText" presStyleLbl="node2" presStyleIdx="3" presStyleCnt="8">
        <dgm:presLayoutVars>
          <dgm:chPref val="3"/>
        </dgm:presLayoutVars>
      </dgm:prSet>
      <dgm:spPr/>
    </dgm:pt>
    <dgm:pt modelId="{1D715DBF-D656-40B4-8F43-D27735C5D4D3}" type="pres">
      <dgm:prSet presAssocID="{4074C734-F3CB-4FF8-9C94-835C69CD453C}" presName="rootConnector" presStyleLbl="node2" presStyleIdx="3" presStyleCnt="8"/>
      <dgm:spPr/>
    </dgm:pt>
    <dgm:pt modelId="{F3D8C64F-F69B-4CEE-B0FB-5A7D16DD629D}" type="pres">
      <dgm:prSet presAssocID="{4074C734-F3CB-4FF8-9C94-835C69CD453C}" presName="hierChild4" presStyleCnt="0"/>
      <dgm:spPr/>
    </dgm:pt>
    <dgm:pt modelId="{7C88AFD7-A869-4ABB-8171-BBCD913FD692}" type="pres">
      <dgm:prSet presAssocID="{4074C734-F3CB-4FF8-9C94-835C69CD453C}" presName="hierChild5" presStyleCnt="0"/>
      <dgm:spPr/>
    </dgm:pt>
    <dgm:pt modelId="{49A0DFA4-F7AE-4844-A6F3-43C91A6CB392}" type="pres">
      <dgm:prSet presAssocID="{586DC470-9D9C-4F39-9B8D-6F855F92FDCE}" presName="Name64" presStyleLbl="parChTrans1D2" presStyleIdx="4" presStyleCnt="8"/>
      <dgm:spPr/>
    </dgm:pt>
    <dgm:pt modelId="{68DCD52C-347C-449D-B37F-B0357D79AD5C}" type="pres">
      <dgm:prSet presAssocID="{05FAAB1E-CE38-40FA-BA34-A5AADF1FCCFE}" presName="hierRoot2" presStyleCnt="0">
        <dgm:presLayoutVars>
          <dgm:hierBranch val="init"/>
        </dgm:presLayoutVars>
      </dgm:prSet>
      <dgm:spPr/>
    </dgm:pt>
    <dgm:pt modelId="{E9DBEE24-6CDB-4559-A102-BC34F2D05F0A}" type="pres">
      <dgm:prSet presAssocID="{05FAAB1E-CE38-40FA-BA34-A5AADF1FCCFE}" presName="rootComposite" presStyleCnt="0"/>
      <dgm:spPr/>
    </dgm:pt>
    <dgm:pt modelId="{ED527D9C-7FFC-4473-AEBD-3387F58BBA34}" type="pres">
      <dgm:prSet presAssocID="{05FAAB1E-CE38-40FA-BA34-A5AADF1FCCFE}" presName="rootText" presStyleLbl="node2" presStyleIdx="4" presStyleCnt="8">
        <dgm:presLayoutVars>
          <dgm:chPref val="3"/>
        </dgm:presLayoutVars>
      </dgm:prSet>
      <dgm:spPr/>
    </dgm:pt>
    <dgm:pt modelId="{BD21C5A4-6683-4356-9055-AA58D0CCA20A}" type="pres">
      <dgm:prSet presAssocID="{05FAAB1E-CE38-40FA-BA34-A5AADF1FCCFE}" presName="rootConnector" presStyleLbl="node2" presStyleIdx="4" presStyleCnt="8"/>
      <dgm:spPr/>
    </dgm:pt>
    <dgm:pt modelId="{9D0B91B0-14F7-4EAF-8BE3-82308F7F5537}" type="pres">
      <dgm:prSet presAssocID="{05FAAB1E-CE38-40FA-BA34-A5AADF1FCCFE}" presName="hierChild4" presStyleCnt="0"/>
      <dgm:spPr/>
    </dgm:pt>
    <dgm:pt modelId="{6E0CA99D-B161-4239-8E95-1124D8E99627}" type="pres">
      <dgm:prSet presAssocID="{05FAAB1E-CE38-40FA-BA34-A5AADF1FCCFE}" presName="hierChild5" presStyleCnt="0"/>
      <dgm:spPr/>
    </dgm:pt>
    <dgm:pt modelId="{52D6B864-7B26-4B2C-BD01-4CF5EF065AA4}" type="pres">
      <dgm:prSet presAssocID="{0066B98F-4A54-4D66-B7D1-A763B6C5EC05}" presName="Name64" presStyleLbl="parChTrans1D2" presStyleIdx="5" presStyleCnt="8"/>
      <dgm:spPr/>
    </dgm:pt>
    <dgm:pt modelId="{378F49D6-25D9-4029-A336-95F07477655A}" type="pres">
      <dgm:prSet presAssocID="{E72F9C61-8F72-4E6D-970D-1F162D34F138}" presName="hierRoot2" presStyleCnt="0">
        <dgm:presLayoutVars>
          <dgm:hierBranch val="init"/>
        </dgm:presLayoutVars>
      </dgm:prSet>
      <dgm:spPr/>
    </dgm:pt>
    <dgm:pt modelId="{D6C67E3F-EB47-4BD3-951F-F482839E6DA0}" type="pres">
      <dgm:prSet presAssocID="{E72F9C61-8F72-4E6D-970D-1F162D34F138}" presName="rootComposite" presStyleCnt="0"/>
      <dgm:spPr/>
    </dgm:pt>
    <dgm:pt modelId="{36872C7F-212E-4840-BF31-5FFA39EFDDE4}" type="pres">
      <dgm:prSet presAssocID="{E72F9C61-8F72-4E6D-970D-1F162D34F138}" presName="rootText" presStyleLbl="node2" presStyleIdx="5" presStyleCnt="8">
        <dgm:presLayoutVars>
          <dgm:chPref val="3"/>
        </dgm:presLayoutVars>
      </dgm:prSet>
      <dgm:spPr/>
    </dgm:pt>
    <dgm:pt modelId="{F2F18B44-7796-40AA-BD7E-C1797B7190E8}" type="pres">
      <dgm:prSet presAssocID="{E72F9C61-8F72-4E6D-970D-1F162D34F138}" presName="rootConnector" presStyleLbl="node2" presStyleIdx="5" presStyleCnt="8"/>
      <dgm:spPr/>
    </dgm:pt>
    <dgm:pt modelId="{FE6B8351-C811-4A93-AC36-2963D74AA2D4}" type="pres">
      <dgm:prSet presAssocID="{E72F9C61-8F72-4E6D-970D-1F162D34F138}" presName="hierChild4" presStyleCnt="0"/>
      <dgm:spPr/>
    </dgm:pt>
    <dgm:pt modelId="{DDBBA61A-1FD5-498C-93D6-4DBC9E613F97}" type="pres">
      <dgm:prSet presAssocID="{E72F9C61-8F72-4E6D-970D-1F162D34F138}" presName="hierChild5" presStyleCnt="0"/>
      <dgm:spPr/>
    </dgm:pt>
    <dgm:pt modelId="{769D2D68-3B96-45AE-81D6-B8A36A4B73B1}" type="pres">
      <dgm:prSet presAssocID="{86DE90D6-9DE3-4F19-8031-D7A0926D7F85}" presName="Name64" presStyleLbl="parChTrans1D2" presStyleIdx="6" presStyleCnt="8"/>
      <dgm:spPr/>
    </dgm:pt>
    <dgm:pt modelId="{ECFCD8BF-757D-4BFB-A098-22A4905ADE03}" type="pres">
      <dgm:prSet presAssocID="{5565937C-877C-46DA-9FE8-39B2213907F2}" presName="hierRoot2" presStyleCnt="0">
        <dgm:presLayoutVars>
          <dgm:hierBranch val="init"/>
        </dgm:presLayoutVars>
      </dgm:prSet>
      <dgm:spPr/>
    </dgm:pt>
    <dgm:pt modelId="{D69B2777-D88F-46E5-BE23-E9BB46146ED5}" type="pres">
      <dgm:prSet presAssocID="{5565937C-877C-46DA-9FE8-39B2213907F2}" presName="rootComposite" presStyleCnt="0"/>
      <dgm:spPr/>
    </dgm:pt>
    <dgm:pt modelId="{699C68DA-EF88-4A3E-87BE-FAB3F93CDE0B}" type="pres">
      <dgm:prSet presAssocID="{5565937C-877C-46DA-9FE8-39B2213907F2}" presName="rootText" presStyleLbl="node2" presStyleIdx="6" presStyleCnt="8">
        <dgm:presLayoutVars>
          <dgm:chPref val="3"/>
        </dgm:presLayoutVars>
      </dgm:prSet>
      <dgm:spPr/>
    </dgm:pt>
    <dgm:pt modelId="{73F99D6B-0DD5-42D4-96E8-759B31D457B6}" type="pres">
      <dgm:prSet presAssocID="{5565937C-877C-46DA-9FE8-39B2213907F2}" presName="rootConnector" presStyleLbl="node2" presStyleIdx="6" presStyleCnt="8"/>
      <dgm:spPr/>
    </dgm:pt>
    <dgm:pt modelId="{BB0AA431-3829-4088-858C-ADB79EFCF37B}" type="pres">
      <dgm:prSet presAssocID="{5565937C-877C-46DA-9FE8-39B2213907F2}" presName="hierChild4" presStyleCnt="0"/>
      <dgm:spPr/>
    </dgm:pt>
    <dgm:pt modelId="{88F79881-54AD-48E3-8D64-3D98F02778BF}" type="pres">
      <dgm:prSet presAssocID="{5565937C-877C-46DA-9FE8-39B2213907F2}" presName="hierChild5" presStyleCnt="0"/>
      <dgm:spPr/>
    </dgm:pt>
    <dgm:pt modelId="{AC8AACF0-58C4-4D7D-B9E3-C47F92C8A2BA}" type="pres">
      <dgm:prSet presAssocID="{A656913D-952F-4BEC-89D8-0ED56B9D2E95}" presName="Name64" presStyleLbl="parChTrans1D2" presStyleIdx="7" presStyleCnt="8"/>
      <dgm:spPr/>
    </dgm:pt>
    <dgm:pt modelId="{67DCC899-6C67-4E67-B7DE-C8597C9CCA16}" type="pres">
      <dgm:prSet presAssocID="{E14CAB57-CD9D-410E-A86C-7001DCCE94B5}" presName="hierRoot2" presStyleCnt="0">
        <dgm:presLayoutVars>
          <dgm:hierBranch val="init"/>
        </dgm:presLayoutVars>
      </dgm:prSet>
      <dgm:spPr/>
    </dgm:pt>
    <dgm:pt modelId="{1C78EE0A-DE06-4D5F-804F-4055FB8DE548}" type="pres">
      <dgm:prSet presAssocID="{E14CAB57-CD9D-410E-A86C-7001DCCE94B5}" presName="rootComposite" presStyleCnt="0"/>
      <dgm:spPr/>
    </dgm:pt>
    <dgm:pt modelId="{B633E967-4757-4E37-8FC5-2584E445D9BD}" type="pres">
      <dgm:prSet presAssocID="{E14CAB57-CD9D-410E-A86C-7001DCCE94B5}" presName="rootText" presStyleLbl="node2" presStyleIdx="7" presStyleCnt="8">
        <dgm:presLayoutVars>
          <dgm:chPref val="3"/>
        </dgm:presLayoutVars>
      </dgm:prSet>
      <dgm:spPr/>
    </dgm:pt>
    <dgm:pt modelId="{621CBF94-F83A-421B-ACAC-8083B572BAFD}" type="pres">
      <dgm:prSet presAssocID="{E14CAB57-CD9D-410E-A86C-7001DCCE94B5}" presName="rootConnector" presStyleLbl="node2" presStyleIdx="7" presStyleCnt="8"/>
      <dgm:spPr/>
    </dgm:pt>
    <dgm:pt modelId="{B3F79C55-E373-4B8C-BB40-E69598DD7563}" type="pres">
      <dgm:prSet presAssocID="{E14CAB57-CD9D-410E-A86C-7001DCCE94B5}" presName="hierChild4" presStyleCnt="0"/>
      <dgm:spPr/>
    </dgm:pt>
    <dgm:pt modelId="{24E013AB-B5BF-4D0B-AE50-4A6F6526C568}" type="pres">
      <dgm:prSet presAssocID="{E14CAB57-CD9D-410E-A86C-7001DCCE94B5}" presName="hierChild5" presStyleCnt="0"/>
      <dgm:spPr/>
    </dgm:pt>
    <dgm:pt modelId="{027A9AC5-38EA-4BA6-B016-FD512D4B7337}" type="pres">
      <dgm:prSet presAssocID="{14F47EF3-563F-429C-96F3-CCA681517414}" presName="hierChild3" presStyleCnt="0"/>
      <dgm:spPr/>
    </dgm:pt>
  </dgm:ptLst>
  <dgm:cxnLst>
    <dgm:cxn modelId="{85CAA514-0BB8-479B-9EF4-628900D771F8}" type="presOf" srcId="{7613ABCD-5C3C-4BB7-BFC2-CFEE68767994}" destId="{0C1A65F1-354E-4AF9-9053-6D10C15ECD68}" srcOrd="0" destOrd="0" presId="urn:microsoft.com/office/officeart/2009/3/layout/HorizontalOrganizationChart"/>
    <dgm:cxn modelId="{F0718D1A-6F9D-44AE-9E35-F10F034364AA}" type="presOf" srcId="{06B6C66C-8864-4398-AAFC-703838E9C498}" destId="{7A45AEAE-6799-4FE1-AD46-F60F311CCB8A}" srcOrd="1" destOrd="0" presId="urn:microsoft.com/office/officeart/2009/3/layout/HorizontalOrganizationChart"/>
    <dgm:cxn modelId="{E5C6F121-7AFB-42A9-ABA5-6FAEEAA38218}" srcId="{7613ABCD-5C3C-4BB7-BFC2-CFEE68767994}" destId="{14F47EF3-563F-429C-96F3-CCA681517414}" srcOrd="0" destOrd="0" parTransId="{ACD001E4-CE32-4C16-B10F-519DB7FE74B5}" sibTransId="{647F3620-46E8-471E-ADF2-16C7A92F6289}"/>
    <dgm:cxn modelId="{A0899F33-0654-46B8-AB23-B7B826DB1A89}" srcId="{14F47EF3-563F-429C-96F3-CCA681517414}" destId="{E72F9C61-8F72-4E6D-970D-1F162D34F138}" srcOrd="5" destOrd="0" parTransId="{0066B98F-4A54-4D66-B7D1-A763B6C5EC05}" sibTransId="{D2CD7D8F-A762-49A3-8F19-9C10CE23921D}"/>
    <dgm:cxn modelId="{7C0BC539-D253-4E6E-9B87-CCF5EA5CC24B}" type="presOf" srcId="{ACCAD245-2385-4BE5-A137-F6CF882CE279}" destId="{9DD33D21-0CE6-4BB6-9617-104173434ECD}" srcOrd="0" destOrd="0" presId="urn:microsoft.com/office/officeart/2009/3/layout/HorizontalOrganizationChart"/>
    <dgm:cxn modelId="{91218B3B-68C1-439E-98EB-6E95A0D78BD0}" type="presOf" srcId="{05FAAB1E-CE38-40FA-BA34-A5AADF1FCCFE}" destId="{ED527D9C-7FFC-4473-AEBD-3387F58BBA34}" srcOrd="0" destOrd="0" presId="urn:microsoft.com/office/officeart/2009/3/layout/HorizontalOrganizationChart"/>
    <dgm:cxn modelId="{2D46E341-59E2-48DF-93B6-FB1B9ABAD19D}" srcId="{14F47EF3-563F-429C-96F3-CCA681517414}" destId="{E14CAB57-CD9D-410E-A86C-7001DCCE94B5}" srcOrd="7" destOrd="0" parTransId="{A656913D-952F-4BEC-89D8-0ED56B9D2E95}" sibTransId="{5E57BB3F-06D3-4305-9CD8-1ABDCA7A5E14}"/>
    <dgm:cxn modelId="{1091C864-0106-4F70-98C8-879D7CDA3277}" type="presOf" srcId="{E14CAB57-CD9D-410E-A86C-7001DCCE94B5}" destId="{621CBF94-F83A-421B-ACAC-8083B572BAFD}" srcOrd="1" destOrd="0" presId="urn:microsoft.com/office/officeart/2009/3/layout/HorizontalOrganizationChart"/>
    <dgm:cxn modelId="{ED4CAB6A-9E8F-4D03-8C24-B2FDA363E8B1}" type="presOf" srcId="{06B6C66C-8864-4398-AAFC-703838E9C498}" destId="{4FEBA5D2-6C42-4A0F-A909-2229AFA46DA0}" srcOrd="0" destOrd="0" presId="urn:microsoft.com/office/officeart/2009/3/layout/HorizontalOrganizationChart"/>
    <dgm:cxn modelId="{C9AD2D6E-F1A7-4FD0-8689-3FC402AD1445}" srcId="{14F47EF3-563F-429C-96F3-CCA681517414}" destId="{05FAAB1E-CE38-40FA-BA34-A5AADF1FCCFE}" srcOrd="4" destOrd="0" parTransId="{586DC470-9D9C-4F39-9B8D-6F855F92FDCE}" sibTransId="{7515ACDA-D435-4F99-BC39-6D23BEE7614E}"/>
    <dgm:cxn modelId="{68667B50-78B1-4C20-BF8C-20AD01C7D212}" srcId="{14F47EF3-563F-429C-96F3-CCA681517414}" destId="{5565937C-877C-46DA-9FE8-39B2213907F2}" srcOrd="6" destOrd="0" parTransId="{86DE90D6-9DE3-4F19-8031-D7A0926D7F85}" sibTransId="{84F326E8-015F-4239-AB0B-24E0233CDB61}"/>
    <dgm:cxn modelId="{871CB155-4A6F-4F39-B13D-297F321C7BC8}" type="presOf" srcId="{E72F9C61-8F72-4E6D-970D-1F162D34F138}" destId="{F2F18B44-7796-40AA-BD7E-C1797B7190E8}" srcOrd="1" destOrd="0" presId="urn:microsoft.com/office/officeart/2009/3/layout/HorizontalOrganizationChart"/>
    <dgm:cxn modelId="{A0788381-0FA7-4BBB-832F-81D5808975AA}" srcId="{14F47EF3-563F-429C-96F3-CCA681517414}" destId="{4074C734-F3CB-4FF8-9C94-835C69CD453C}" srcOrd="3" destOrd="0" parTransId="{C80EC339-9D52-4536-B58E-510ABC17F801}" sibTransId="{9E9A2E61-C0F8-4764-8783-DFFBC7F63CF1}"/>
    <dgm:cxn modelId="{2EF4DE82-23A0-44DA-9E7C-E43DA8A9014D}" type="presOf" srcId="{7B33FCC9-9243-4130-8102-4268AEC08776}" destId="{197E7923-1C81-4A97-8868-93B68209104C}" srcOrd="0" destOrd="0" presId="urn:microsoft.com/office/officeart/2009/3/layout/HorizontalOrganizationChart"/>
    <dgm:cxn modelId="{00366E87-3D59-4101-8137-926CC194B20F}" type="presOf" srcId="{E14CAB57-CD9D-410E-A86C-7001DCCE94B5}" destId="{B633E967-4757-4E37-8FC5-2584E445D9BD}" srcOrd="0" destOrd="0" presId="urn:microsoft.com/office/officeart/2009/3/layout/HorizontalOrganizationChart"/>
    <dgm:cxn modelId="{DF429791-CD6B-4085-89DC-33C478FD712D}" type="presOf" srcId="{C80EC339-9D52-4536-B58E-510ABC17F801}" destId="{36E8A6C1-C0CF-4359-91AC-B7B4A720AC5E}" srcOrd="0" destOrd="0" presId="urn:microsoft.com/office/officeart/2009/3/layout/HorizontalOrganizationChart"/>
    <dgm:cxn modelId="{0530A492-01CD-4609-B42F-C9C3F7229615}" type="presOf" srcId="{4074C734-F3CB-4FF8-9C94-835C69CD453C}" destId="{1D715DBF-D656-40B4-8F43-D27735C5D4D3}" srcOrd="1" destOrd="0" presId="urn:microsoft.com/office/officeart/2009/3/layout/HorizontalOrganizationChart"/>
    <dgm:cxn modelId="{E4CA9399-0061-452E-BBCB-754F60223584}" type="presOf" srcId="{86DE90D6-9DE3-4F19-8031-D7A0926D7F85}" destId="{769D2D68-3B96-45AE-81D6-B8A36A4B73B1}" srcOrd="0" destOrd="0" presId="urn:microsoft.com/office/officeart/2009/3/layout/HorizontalOrganizationChart"/>
    <dgm:cxn modelId="{37B47A9E-3634-4467-8C41-38649706A5EE}" type="presOf" srcId="{5565937C-877C-46DA-9FE8-39B2213907F2}" destId="{73F99D6B-0DD5-42D4-96E8-759B31D457B6}" srcOrd="1" destOrd="0" presId="urn:microsoft.com/office/officeart/2009/3/layout/HorizontalOrganizationChart"/>
    <dgm:cxn modelId="{F2C4D3A0-EC66-4C07-83CE-062CBD42EFDC}" type="presOf" srcId="{E72F9C61-8F72-4E6D-970D-1F162D34F138}" destId="{36872C7F-212E-4840-BF31-5FFA39EFDDE4}" srcOrd="0" destOrd="0" presId="urn:microsoft.com/office/officeart/2009/3/layout/HorizontalOrganizationChart"/>
    <dgm:cxn modelId="{35BCECA3-EFB1-4C09-823D-3CD7D47509C4}" type="presOf" srcId="{586DC470-9D9C-4F39-9B8D-6F855F92FDCE}" destId="{49A0DFA4-F7AE-4844-A6F3-43C91A6CB392}" srcOrd="0" destOrd="0" presId="urn:microsoft.com/office/officeart/2009/3/layout/HorizontalOrganizationChart"/>
    <dgm:cxn modelId="{A20B6BAE-566F-4295-ACF2-EB1116B80C62}" type="presOf" srcId="{BD9B917E-5842-47BD-B6DA-D89E006BD18D}" destId="{A7B855E7-8BB2-4388-B772-AA9DBCB3D018}" srcOrd="1" destOrd="0" presId="urn:microsoft.com/office/officeart/2009/3/layout/HorizontalOrganizationChart"/>
    <dgm:cxn modelId="{5504DAAE-7EB1-4BD1-8904-22A4A2D94356}" type="presOf" srcId="{68557DA7-EF28-41B9-9C0D-110CD804D923}" destId="{E46DA787-9A31-4746-90DC-079CAE073C86}" srcOrd="0" destOrd="0" presId="urn:microsoft.com/office/officeart/2009/3/layout/HorizontalOrganizationChart"/>
    <dgm:cxn modelId="{200271B0-4959-47F1-8A20-8E373A281F6F}" type="presOf" srcId="{4074C734-F3CB-4FF8-9C94-835C69CD453C}" destId="{A0B52364-5679-45F9-BB5E-8E6FD49FAE7C}" srcOrd="0" destOrd="0" presId="urn:microsoft.com/office/officeart/2009/3/layout/HorizontalOrganizationChart"/>
    <dgm:cxn modelId="{B69461B1-14A5-4175-A950-7EFA7D79C60C}" type="presOf" srcId="{0066B98F-4A54-4D66-B7D1-A763B6C5EC05}" destId="{52D6B864-7B26-4B2C-BD01-4CF5EF065AA4}" srcOrd="0" destOrd="0" presId="urn:microsoft.com/office/officeart/2009/3/layout/HorizontalOrganizationChart"/>
    <dgm:cxn modelId="{A04142B6-6291-44FC-8B7E-522576B11222}" srcId="{14F47EF3-563F-429C-96F3-CCA681517414}" destId="{BD9B917E-5842-47BD-B6DA-D89E006BD18D}" srcOrd="1" destOrd="0" parTransId="{68557DA7-EF28-41B9-9C0D-110CD804D923}" sibTransId="{A19EB89B-4FCA-4C11-A5C0-11554096042C}"/>
    <dgm:cxn modelId="{A321B0B6-CF38-441F-8E4E-419835A553F9}" type="presOf" srcId="{05FAAB1E-CE38-40FA-BA34-A5AADF1FCCFE}" destId="{BD21C5A4-6683-4356-9055-AA58D0CCA20A}" srcOrd="1" destOrd="0" presId="urn:microsoft.com/office/officeart/2009/3/layout/HorizontalOrganizationChart"/>
    <dgm:cxn modelId="{BF39FAB8-C241-4E3B-B59A-FD4D448AD574}" type="presOf" srcId="{BD9B917E-5842-47BD-B6DA-D89E006BD18D}" destId="{2250EF32-0512-41E6-9959-2D8DEE9B69AF}" srcOrd="0" destOrd="0" presId="urn:microsoft.com/office/officeart/2009/3/layout/HorizontalOrganizationChart"/>
    <dgm:cxn modelId="{F7F976BE-F1FA-4729-A812-FF11FF240821}" type="presOf" srcId="{A656913D-952F-4BEC-89D8-0ED56B9D2E95}" destId="{AC8AACF0-58C4-4D7D-B9E3-C47F92C8A2BA}" srcOrd="0" destOrd="0" presId="urn:microsoft.com/office/officeart/2009/3/layout/HorizontalOrganizationChart"/>
    <dgm:cxn modelId="{E810CDC2-208E-41E4-B0EF-58F7F460BED7}" type="presOf" srcId="{14F47EF3-563F-429C-96F3-CCA681517414}" destId="{46DF9583-6A2F-4907-9F2B-262F36A9550C}" srcOrd="1" destOrd="0" presId="urn:microsoft.com/office/officeart/2009/3/layout/HorizontalOrganizationChart"/>
    <dgm:cxn modelId="{9E4585C4-045F-47BC-BC82-B9BC7A847D45}" type="presOf" srcId="{5565937C-877C-46DA-9FE8-39B2213907F2}" destId="{699C68DA-EF88-4A3E-87BE-FAB3F93CDE0B}" srcOrd="0" destOrd="0" presId="urn:microsoft.com/office/officeart/2009/3/layout/HorizontalOrganizationChart"/>
    <dgm:cxn modelId="{35D7B4CB-2BD2-4B02-A951-ACB05A479DAC}" srcId="{14F47EF3-563F-429C-96F3-CCA681517414}" destId="{06B6C66C-8864-4398-AAFC-703838E9C498}" srcOrd="0" destOrd="0" parTransId="{388347EE-9DA5-4A5D-AFB7-DB992C596A33}" sibTransId="{A38CAE47-EFC3-4714-B8C9-5140894C3959}"/>
    <dgm:cxn modelId="{FAB797D1-ABC7-4920-90A6-E97F1E1F0F62}" srcId="{14F47EF3-563F-429C-96F3-CCA681517414}" destId="{ACCAD245-2385-4BE5-A137-F6CF882CE279}" srcOrd="2" destOrd="0" parTransId="{7B33FCC9-9243-4130-8102-4268AEC08776}" sibTransId="{823D3D25-D6A5-4FE0-96C1-5AB32AFF68A0}"/>
    <dgm:cxn modelId="{5ED268DE-ED47-4E73-B7DB-26BB8DBABDB1}" type="presOf" srcId="{388347EE-9DA5-4A5D-AFB7-DB992C596A33}" destId="{5CBDF5DA-8764-4BBD-8F65-E22188EA9FD8}" srcOrd="0" destOrd="0" presId="urn:microsoft.com/office/officeart/2009/3/layout/HorizontalOrganizationChart"/>
    <dgm:cxn modelId="{53DFDDE1-6C6E-401C-BBA2-75A5E1106704}" type="presOf" srcId="{ACCAD245-2385-4BE5-A137-F6CF882CE279}" destId="{5C3D5CB2-F292-403A-9CA3-7832DB86A45A}" srcOrd="1" destOrd="0" presId="urn:microsoft.com/office/officeart/2009/3/layout/HorizontalOrganizationChart"/>
    <dgm:cxn modelId="{F5233BE8-F37D-417B-98CC-5BE6CC03C8EC}" type="presOf" srcId="{14F47EF3-563F-429C-96F3-CCA681517414}" destId="{1F4D38BE-ECA4-4E52-AED8-084315661AEA}" srcOrd="0" destOrd="0" presId="urn:microsoft.com/office/officeart/2009/3/layout/HorizontalOrganizationChart"/>
    <dgm:cxn modelId="{94B02385-16C0-4C02-8683-651FD2AD9051}" type="presParOf" srcId="{0C1A65F1-354E-4AF9-9053-6D10C15ECD68}" destId="{F31A715E-7F3F-47BF-BCBC-766F2822F242}" srcOrd="0" destOrd="0" presId="urn:microsoft.com/office/officeart/2009/3/layout/HorizontalOrganizationChart"/>
    <dgm:cxn modelId="{4D6A1D13-242D-4305-8951-38F65B69C8C5}" type="presParOf" srcId="{F31A715E-7F3F-47BF-BCBC-766F2822F242}" destId="{D5B0F40D-3DA5-4A9E-8378-89652B85E267}" srcOrd="0" destOrd="0" presId="urn:microsoft.com/office/officeart/2009/3/layout/HorizontalOrganizationChart"/>
    <dgm:cxn modelId="{82819656-3576-4454-B270-885893E0C493}" type="presParOf" srcId="{D5B0F40D-3DA5-4A9E-8378-89652B85E267}" destId="{1F4D38BE-ECA4-4E52-AED8-084315661AEA}" srcOrd="0" destOrd="0" presId="urn:microsoft.com/office/officeart/2009/3/layout/HorizontalOrganizationChart"/>
    <dgm:cxn modelId="{C8EC633D-D6B0-4DFA-9719-C84E3EB5E09D}" type="presParOf" srcId="{D5B0F40D-3DA5-4A9E-8378-89652B85E267}" destId="{46DF9583-6A2F-4907-9F2B-262F36A9550C}" srcOrd="1" destOrd="0" presId="urn:microsoft.com/office/officeart/2009/3/layout/HorizontalOrganizationChart"/>
    <dgm:cxn modelId="{CD75EB4A-DDE5-4DF7-89A3-4FC0ABCCF51A}" type="presParOf" srcId="{F31A715E-7F3F-47BF-BCBC-766F2822F242}" destId="{2249DF4F-88E0-4049-BC52-E96E20C5B0CB}" srcOrd="1" destOrd="0" presId="urn:microsoft.com/office/officeart/2009/3/layout/HorizontalOrganizationChart"/>
    <dgm:cxn modelId="{7B369676-9CBF-402F-B9BD-21A4FE7CF885}" type="presParOf" srcId="{2249DF4F-88E0-4049-BC52-E96E20C5B0CB}" destId="{5CBDF5DA-8764-4BBD-8F65-E22188EA9FD8}" srcOrd="0" destOrd="0" presId="urn:microsoft.com/office/officeart/2009/3/layout/HorizontalOrganizationChart"/>
    <dgm:cxn modelId="{DA20B75F-5ED6-410C-A020-7D8151237FA4}" type="presParOf" srcId="{2249DF4F-88E0-4049-BC52-E96E20C5B0CB}" destId="{F54B5D80-E9E3-4754-85D4-6A5D992C0C3F}" srcOrd="1" destOrd="0" presId="urn:microsoft.com/office/officeart/2009/3/layout/HorizontalOrganizationChart"/>
    <dgm:cxn modelId="{3E3CA87D-8486-4E02-A885-F3BA79EBA09C}" type="presParOf" srcId="{F54B5D80-E9E3-4754-85D4-6A5D992C0C3F}" destId="{2BA5A5B4-C080-4BE6-AFFE-AE665C1AEAEE}" srcOrd="0" destOrd="0" presId="urn:microsoft.com/office/officeart/2009/3/layout/HorizontalOrganizationChart"/>
    <dgm:cxn modelId="{338B9CBF-0466-4AA4-9925-FBB1DFCC713A}" type="presParOf" srcId="{2BA5A5B4-C080-4BE6-AFFE-AE665C1AEAEE}" destId="{4FEBA5D2-6C42-4A0F-A909-2229AFA46DA0}" srcOrd="0" destOrd="0" presId="urn:microsoft.com/office/officeart/2009/3/layout/HorizontalOrganizationChart"/>
    <dgm:cxn modelId="{9E7E9015-25CF-4C43-A3C1-5B8D0EF27DB7}" type="presParOf" srcId="{2BA5A5B4-C080-4BE6-AFFE-AE665C1AEAEE}" destId="{7A45AEAE-6799-4FE1-AD46-F60F311CCB8A}" srcOrd="1" destOrd="0" presId="urn:microsoft.com/office/officeart/2009/3/layout/HorizontalOrganizationChart"/>
    <dgm:cxn modelId="{2BE16E7E-170B-46BD-AFD5-233E3E77CED4}" type="presParOf" srcId="{F54B5D80-E9E3-4754-85D4-6A5D992C0C3F}" destId="{7AD3AFCE-EA20-4C08-B6F4-360512B1AD06}" srcOrd="1" destOrd="0" presId="urn:microsoft.com/office/officeart/2009/3/layout/HorizontalOrganizationChart"/>
    <dgm:cxn modelId="{F896212D-4BB1-46AE-9AFE-83C9900064F2}" type="presParOf" srcId="{F54B5D80-E9E3-4754-85D4-6A5D992C0C3F}" destId="{DC571F07-20C8-4162-A15F-63C106D9815B}" srcOrd="2" destOrd="0" presId="urn:microsoft.com/office/officeart/2009/3/layout/HorizontalOrganizationChart"/>
    <dgm:cxn modelId="{38910BDE-668E-41E2-80AA-D3B91B32676F}" type="presParOf" srcId="{2249DF4F-88E0-4049-BC52-E96E20C5B0CB}" destId="{E46DA787-9A31-4746-90DC-079CAE073C86}" srcOrd="2" destOrd="0" presId="urn:microsoft.com/office/officeart/2009/3/layout/HorizontalOrganizationChart"/>
    <dgm:cxn modelId="{6F3E45A4-0F4F-4AE9-AD2D-034D0BC1C046}" type="presParOf" srcId="{2249DF4F-88E0-4049-BC52-E96E20C5B0CB}" destId="{073C08D2-564B-46CB-A8CE-337756898517}" srcOrd="3" destOrd="0" presId="urn:microsoft.com/office/officeart/2009/3/layout/HorizontalOrganizationChart"/>
    <dgm:cxn modelId="{93702FBE-22BB-47E7-A30F-87B1BDFD03FD}" type="presParOf" srcId="{073C08D2-564B-46CB-A8CE-337756898517}" destId="{5967BD38-1E39-4F09-9A16-794C7D6A9CFE}" srcOrd="0" destOrd="0" presId="urn:microsoft.com/office/officeart/2009/3/layout/HorizontalOrganizationChart"/>
    <dgm:cxn modelId="{4F06D355-4166-4B8F-BA53-ECF9A1683660}" type="presParOf" srcId="{5967BD38-1E39-4F09-9A16-794C7D6A9CFE}" destId="{2250EF32-0512-41E6-9959-2D8DEE9B69AF}" srcOrd="0" destOrd="0" presId="urn:microsoft.com/office/officeart/2009/3/layout/HorizontalOrganizationChart"/>
    <dgm:cxn modelId="{BDA64E8F-C3B5-4FFC-9D41-010D17FAB084}" type="presParOf" srcId="{5967BD38-1E39-4F09-9A16-794C7D6A9CFE}" destId="{A7B855E7-8BB2-4388-B772-AA9DBCB3D018}" srcOrd="1" destOrd="0" presId="urn:microsoft.com/office/officeart/2009/3/layout/HorizontalOrganizationChart"/>
    <dgm:cxn modelId="{CFFB9A19-9E9C-4532-AFED-C1048996D07B}" type="presParOf" srcId="{073C08D2-564B-46CB-A8CE-337756898517}" destId="{5D53A139-62B7-48FF-9C24-EC092E8E326B}" srcOrd="1" destOrd="0" presId="urn:microsoft.com/office/officeart/2009/3/layout/HorizontalOrganizationChart"/>
    <dgm:cxn modelId="{A2AD3FA6-3E0D-46E5-B833-0D8BD662592F}" type="presParOf" srcId="{073C08D2-564B-46CB-A8CE-337756898517}" destId="{373540D0-9356-4FD6-BDA5-6D40F2D7EB2C}" srcOrd="2" destOrd="0" presId="urn:microsoft.com/office/officeart/2009/3/layout/HorizontalOrganizationChart"/>
    <dgm:cxn modelId="{5D57701E-83C4-491D-B082-A89E8CED8141}" type="presParOf" srcId="{2249DF4F-88E0-4049-BC52-E96E20C5B0CB}" destId="{197E7923-1C81-4A97-8868-93B68209104C}" srcOrd="4" destOrd="0" presId="urn:microsoft.com/office/officeart/2009/3/layout/HorizontalOrganizationChart"/>
    <dgm:cxn modelId="{F364D0D0-723D-4336-A68E-0E099CCCC16A}" type="presParOf" srcId="{2249DF4F-88E0-4049-BC52-E96E20C5B0CB}" destId="{923D62D3-C208-498F-AEFB-64B1FDD279B8}" srcOrd="5" destOrd="0" presId="urn:microsoft.com/office/officeart/2009/3/layout/HorizontalOrganizationChart"/>
    <dgm:cxn modelId="{44C5A06D-B41F-47B3-B16F-E20837E57739}" type="presParOf" srcId="{923D62D3-C208-498F-AEFB-64B1FDD279B8}" destId="{D8180423-5217-4505-86AD-E1CB60229DDD}" srcOrd="0" destOrd="0" presId="urn:microsoft.com/office/officeart/2009/3/layout/HorizontalOrganizationChart"/>
    <dgm:cxn modelId="{CF77A099-E8A0-4266-AED9-021ADC84D404}" type="presParOf" srcId="{D8180423-5217-4505-86AD-E1CB60229DDD}" destId="{9DD33D21-0CE6-4BB6-9617-104173434ECD}" srcOrd="0" destOrd="0" presId="urn:microsoft.com/office/officeart/2009/3/layout/HorizontalOrganizationChart"/>
    <dgm:cxn modelId="{9F590A44-044F-4353-B8BF-F4D05A122C29}" type="presParOf" srcId="{D8180423-5217-4505-86AD-E1CB60229DDD}" destId="{5C3D5CB2-F292-403A-9CA3-7832DB86A45A}" srcOrd="1" destOrd="0" presId="urn:microsoft.com/office/officeart/2009/3/layout/HorizontalOrganizationChart"/>
    <dgm:cxn modelId="{752A7F20-5DB0-4297-854E-82D49713B460}" type="presParOf" srcId="{923D62D3-C208-498F-AEFB-64B1FDD279B8}" destId="{CE02BEAF-FD2D-4ED6-A090-2A5B2C4BB751}" srcOrd="1" destOrd="0" presId="urn:microsoft.com/office/officeart/2009/3/layout/HorizontalOrganizationChart"/>
    <dgm:cxn modelId="{4449A236-785C-4A57-9F14-A0CAFD32EDA4}" type="presParOf" srcId="{923D62D3-C208-498F-AEFB-64B1FDD279B8}" destId="{DDC695AD-2320-447C-8768-A9BAF23338FA}" srcOrd="2" destOrd="0" presId="urn:microsoft.com/office/officeart/2009/3/layout/HorizontalOrganizationChart"/>
    <dgm:cxn modelId="{0C7B2214-3DEC-4648-8C93-43546C9E2A91}" type="presParOf" srcId="{2249DF4F-88E0-4049-BC52-E96E20C5B0CB}" destId="{36E8A6C1-C0CF-4359-91AC-B7B4A720AC5E}" srcOrd="6" destOrd="0" presId="urn:microsoft.com/office/officeart/2009/3/layout/HorizontalOrganizationChart"/>
    <dgm:cxn modelId="{2EF6CC1E-51BE-4693-B77B-7FDBDCD47EBF}" type="presParOf" srcId="{2249DF4F-88E0-4049-BC52-E96E20C5B0CB}" destId="{45B88C77-004F-49EE-A17C-55FB113B25B5}" srcOrd="7" destOrd="0" presId="urn:microsoft.com/office/officeart/2009/3/layout/HorizontalOrganizationChart"/>
    <dgm:cxn modelId="{C452FBE2-B18A-41DA-90A6-1F4BF2E52060}" type="presParOf" srcId="{45B88C77-004F-49EE-A17C-55FB113B25B5}" destId="{DD8077C0-F11B-46BC-A317-30EF816EAE2D}" srcOrd="0" destOrd="0" presId="urn:microsoft.com/office/officeart/2009/3/layout/HorizontalOrganizationChart"/>
    <dgm:cxn modelId="{F4B374A3-988D-4091-B194-DAE17A7BA386}" type="presParOf" srcId="{DD8077C0-F11B-46BC-A317-30EF816EAE2D}" destId="{A0B52364-5679-45F9-BB5E-8E6FD49FAE7C}" srcOrd="0" destOrd="0" presId="urn:microsoft.com/office/officeart/2009/3/layout/HorizontalOrganizationChart"/>
    <dgm:cxn modelId="{478B1149-A2DF-4AE8-89AA-C9337A24E830}" type="presParOf" srcId="{DD8077C0-F11B-46BC-A317-30EF816EAE2D}" destId="{1D715DBF-D656-40B4-8F43-D27735C5D4D3}" srcOrd="1" destOrd="0" presId="urn:microsoft.com/office/officeart/2009/3/layout/HorizontalOrganizationChart"/>
    <dgm:cxn modelId="{4C6F413F-A7BE-4F43-B32C-4D32B8E4A3DF}" type="presParOf" srcId="{45B88C77-004F-49EE-A17C-55FB113B25B5}" destId="{F3D8C64F-F69B-4CEE-B0FB-5A7D16DD629D}" srcOrd="1" destOrd="0" presId="urn:microsoft.com/office/officeart/2009/3/layout/HorizontalOrganizationChart"/>
    <dgm:cxn modelId="{55506AD6-5D6B-40F1-8B51-7514CCB47C6A}" type="presParOf" srcId="{45B88C77-004F-49EE-A17C-55FB113B25B5}" destId="{7C88AFD7-A869-4ABB-8171-BBCD913FD692}" srcOrd="2" destOrd="0" presId="urn:microsoft.com/office/officeart/2009/3/layout/HorizontalOrganizationChart"/>
    <dgm:cxn modelId="{AAC726B2-D4A2-47D8-AFA5-1DBC3D87800E}" type="presParOf" srcId="{2249DF4F-88E0-4049-BC52-E96E20C5B0CB}" destId="{49A0DFA4-F7AE-4844-A6F3-43C91A6CB392}" srcOrd="8" destOrd="0" presId="urn:microsoft.com/office/officeart/2009/3/layout/HorizontalOrganizationChart"/>
    <dgm:cxn modelId="{87001355-5F1F-4874-A0AC-741FA2F60B5C}" type="presParOf" srcId="{2249DF4F-88E0-4049-BC52-E96E20C5B0CB}" destId="{68DCD52C-347C-449D-B37F-B0357D79AD5C}" srcOrd="9" destOrd="0" presId="urn:microsoft.com/office/officeart/2009/3/layout/HorizontalOrganizationChart"/>
    <dgm:cxn modelId="{2CF2D361-3F7B-45C1-9025-9CA057B684C3}" type="presParOf" srcId="{68DCD52C-347C-449D-B37F-B0357D79AD5C}" destId="{E9DBEE24-6CDB-4559-A102-BC34F2D05F0A}" srcOrd="0" destOrd="0" presId="urn:microsoft.com/office/officeart/2009/3/layout/HorizontalOrganizationChart"/>
    <dgm:cxn modelId="{153F8E05-A51B-4FFB-8E2E-0A948EF2CB29}" type="presParOf" srcId="{E9DBEE24-6CDB-4559-A102-BC34F2D05F0A}" destId="{ED527D9C-7FFC-4473-AEBD-3387F58BBA34}" srcOrd="0" destOrd="0" presId="urn:microsoft.com/office/officeart/2009/3/layout/HorizontalOrganizationChart"/>
    <dgm:cxn modelId="{22F6D9B1-0E2E-4FFB-A1EE-64972A34228C}" type="presParOf" srcId="{E9DBEE24-6CDB-4559-A102-BC34F2D05F0A}" destId="{BD21C5A4-6683-4356-9055-AA58D0CCA20A}" srcOrd="1" destOrd="0" presId="urn:microsoft.com/office/officeart/2009/3/layout/HorizontalOrganizationChart"/>
    <dgm:cxn modelId="{0961EE28-5BDC-4E7B-8CA9-21B0277B9A30}" type="presParOf" srcId="{68DCD52C-347C-449D-B37F-B0357D79AD5C}" destId="{9D0B91B0-14F7-4EAF-8BE3-82308F7F5537}" srcOrd="1" destOrd="0" presId="urn:microsoft.com/office/officeart/2009/3/layout/HorizontalOrganizationChart"/>
    <dgm:cxn modelId="{9BAFABA7-44C2-4A96-9AEB-6E8942A703CE}" type="presParOf" srcId="{68DCD52C-347C-449D-B37F-B0357D79AD5C}" destId="{6E0CA99D-B161-4239-8E95-1124D8E99627}" srcOrd="2" destOrd="0" presId="urn:microsoft.com/office/officeart/2009/3/layout/HorizontalOrganizationChart"/>
    <dgm:cxn modelId="{9F6E35D2-5F1D-45E2-962F-3FEC65D9B04B}" type="presParOf" srcId="{2249DF4F-88E0-4049-BC52-E96E20C5B0CB}" destId="{52D6B864-7B26-4B2C-BD01-4CF5EF065AA4}" srcOrd="10" destOrd="0" presId="urn:microsoft.com/office/officeart/2009/3/layout/HorizontalOrganizationChart"/>
    <dgm:cxn modelId="{91384AFA-AC21-4FEE-AC0D-04510872970D}" type="presParOf" srcId="{2249DF4F-88E0-4049-BC52-E96E20C5B0CB}" destId="{378F49D6-25D9-4029-A336-95F07477655A}" srcOrd="11" destOrd="0" presId="urn:microsoft.com/office/officeart/2009/3/layout/HorizontalOrganizationChart"/>
    <dgm:cxn modelId="{70112B5C-DE7E-43BD-98A0-5501293A24A1}" type="presParOf" srcId="{378F49D6-25D9-4029-A336-95F07477655A}" destId="{D6C67E3F-EB47-4BD3-951F-F482839E6DA0}" srcOrd="0" destOrd="0" presId="urn:microsoft.com/office/officeart/2009/3/layout/HorizontalOrganizationChart"/>
    <dgm:cxn modelId="{828F8E85-BE22-4916-9EED-A427F639CEEA}" type="presParOf" srcId="{D6C67E3F-EB47-4BD3-951F-F482839E6DA0}" destId="{36872C7F-212E-4840-BF31-5FFA39EFDDE4}" srcOrd="0" destOrd="0" presId="urn:microsoft.com/office/officeart/2009/3/layout/HorizontalOrganizationChart"/>
    <dgm:cxn modelId="{C204A48E-3415-422C-BB11-B9502CCAFD26}" type="presParOf" srcId="{D6C67E3F-EB47-4BD3-951F-F482839E6DA0}" destId="{F2F18B44-7796-40AA-BD7E-C1797B7190E8}" srcOrd="1" destOrd="0" presId="urn:microsoft.com/office/officeart/2009/3/layout/HorizontalOrganizationChart"/>
    <dgm:cxn modelId="{DE7CA689-89BE-469B-9B58-4B637183E0E7}" type="presParOf" srcId="{378F49D6-25D9-4029-A336-95F07477655A}" destId="{FE6B8351-C811-4A93-AC36-2963D74AA2D4}" srcOrd="1" destOrd="0" presId="urn:microsoft.com/office/officeart/2009/3/layout/HorizontalOrganizationChart"/>
    <dgm:cxn modelId="{3215174C-A3F9-442D-8880-8C9FC34793AD}" type="presParOf" srcId="{378F49D6-25D9-4029-A336-95F07477655A}" destId="{DDBBA61A-1FD5-498C-93D6-4DBC9E613F97}" srcOrd="2" destOrd="0" presId="urn:microsoft.com/office/officeart/2009/3/layout/HorizontalOrganizationChart"/>
    <dgm:cxn modelId="{6537740B-AEAD-4B0C-9C08-21C3170BA0B5}" type="presParOf" srcId="{2249DF4F-88E0-4049-BC52-E96E20C5B0CB}" destId="{769D2D68-3B96-45AE-81D6-B8A36A4B73B1}" srcOrd="12" destOrd="0" presId="urn:microsoft.com/office/officeart/2009/3/layout/HorizontalOrganizationChart"/>
    <dgm:cxn modelId="{C556CBA8-0F8C-4DC2-88B7-A47B9ADF6993}" type="presParOf" srcId="{2249DF4F-88E0-4049-BC52-E96E20C5B0CB}" destId="{ECFCD8BF-757D-4BFB-A098-22A4905ADE03}" srcOrd="13" destOrd="0" presId="urn:microsoft.com/office/officeart/2009/3/layout/HorizontalOrganizationChart"/>
    <dgm:cxn modelId="{442855D1-4E04-48E5-A198-064E62BBC10D}" type="presParOf" srcId="{ECFCD8BF-757D-4BFB-A098-22A4905ADE03}" destId="{D69B2777-D88F-46E5-BE23-E9BB46146ED5}" srcOrd="0" destOrd="0" presId="urn:microsoft.com/office/officeart/2009/3/layout/HorizontalOrganizationChart"/>
    <dgm:cxn modelId="{65124B58-F890-4204-B398-C0330C8E1C39}" type="presParOf" srcId="{D69B2777-D88F-46E5-BE23-E9BB46146ED5}" destId="{699C68DA-EF88-4A3E-87BE-FAB3F93CDE0B}" srcOrd="0" destOrd="0" presId="urn:microsoft.com/office/officeart/2009/3/layout/HorizontalOrganizationChart"/>
    <dgm:cxn modelId="{66549531-9F1D-417E-9629-D7A82B7F5E43}" type="presParOf" srcId="{D69B2777-D88F-46E5-BE23-E9BB46146ED5}" destId="{73F99D6B-0DD5-42D4-96E8-759B31D457B6}" srcOrd="1" destOrd="0" presId="urn:microsoft.com/office/officeart/2009/3/layout/HorizontalOrganizationChart"/>
    <dgm:cxn modelId="{9EC46919-DE29-454B-AB26-F9717E0E4DB6}" type="presParOf" srcId="{ECFCD8BF-757D-4BFB-A098-22A4905ADE03}" destId="{BB0AA431-3829-4088-858C-ADB79EFCF37B}" srcOrd="1" destOrd="0" presId="urn:microsoft.com/office/officeart/2009/3/layout/HorizontalOrganizationChart"/>
    <dgm:cxn modelId="{709F1FEF-AC79-4815-8F56-F33875A9E6D7}" type="presParOf" srcId="{ECFCD8BF-757D-4BFB-A098-22A4905ADE03}" destId="{88F79881-54AD-48E3-8D64-3D98F02778BF}" srcOrd="2" destOrd="0" presId="urn:microsoft.com/office/officeart/2009/3/layout/HorizontalOrganizationChart"/>
    <dgm:cxn modelId="{AA94DB1A-E78A-4E41-A95B-C29B8D7C1F6D}" type="presParOf" srcId="{2249DF4F-88E0-4049-BC52-E96E20C5B0CB}" destId="{AC8AACF0-58C4-4D7D-B9E3-C47F92C8A2BA}" srcOrd="14" destOrd="0" presId="urn:microsoft.com/office/officeart/2009/3/layout/HorizontalOrganizationChart"/>
    <dgm:cxn modelId="{1D8023D0-ADF3-4E3E-810D-FD903A301561}" type="presParOf" srcId="{2249DF4F-88E0-4049-BC52-E96E20C5B0CB}" destId="{67DCC899-6C67-4E67-B7DE-C8597C9CCA16}" srcOrd="15" destOrd="0" presId="urn:microsoft.com/office/officeart/2009/3/layout/HorizontalOrganizationChart"/>
    <dgm:cxn modelId="{AC2D032D-6C90-44BD-9E8F-9BEEE6D11628}" type="presParOf" srcId="{67DCC899-6C67-4E67-B7DE-C8597C9CCA16}" destId="{1C78EE0A-DE06-4D5F-804F-4055FB8DE548}" srcOrd="0" destOrd="0" presId="urn:microsoft.com/office/officeart/2009/3/layout/HorizontalOrganizationChart"/>
    <dgm:cxn modelId="{AE65095A-0044-42FD-9AA6-DEBBF080EA8C}" type="presParOf" srcId="{1C78EE0A-DE06-4D5F-804F-4055FB8DE548}" destId="{B633E967-4757-4E37-8FC5-2584E445D9BD}" srcOrd="0" destOrd="0" presId="urn:microsoft.com/office/officeart/2009/3/layout/HorizontalOrganizationChart"/>
    <dgm:cxn modelId="{ED12B540-BC15-4A7C-8E28-A9B3AAB0D2B9}" type="presParOf" srcId="{1C78EE0A-DE06-4D5F-804F-4055FB8DE548}" destId="{621CBF94-F83A-421B-ACAC-8083B572BAFD}" srcOrd="1" destOrd="0" presId="urn:microsoft.com/office/officeart/2009/3/layout/HorizontalOrganizationChart"/>
    <dgm:cxn modelId="{A4A38EB3-37C1-4A0E-A2E3-2C7C3B1E9239}" type="presParOf" srcId="{67DCC899-6C67-4E67-B7DE-C8597C9CCA16}" destId="{B3F79C55-E373-4B8C-BB40-E69598DD7563}" srcOrd="1" destOrd="0" presId="urn:microsoft.com/office/officeart/2009/3/layout/HorizontalOrganizationChart"/>
    <dgm:cxn modelId="{10B9486D-0292-4B16-9E63-42996822DE44}" type="presParOf" srcId="{67DCC899-6C67-4E67-B7DE-C8597C9CCA16}" destId="{24E013AB-B5BF-4D0B-AE50-4A6F6526C568}" srcOrd="2" destOrd="0" presId="urn:microsoft.com/office/officeart/2009/3/layout/HorizontalOrganizationChart"/>
    <dgm:cxn modelId="{DD6D6E42-5B05-43E8-9CDA-84B5220F60C7}" type="presParOf" srcId="{F31A715E-7F3F-47BF-BCBC-766F2822F242}" destId="{027A9AC5-38EA-4BA6-B016-FD512D4B733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62F6D-C896-424B-9545-D3A60DF85F45}" type="doc">
      <dgm:prSet loTypeId="urn:microsoft.com/office/officeart/2005/8/layout/cycle6" loCatId="Inbo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48FEBE-0408-4D6E-9D16-B1A84235ABAE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Creazione di una comunità virtuale </a:t>
          </a:r>
          <a:endParaRPr lang="en-US" b="1" dirty="0">
            <a:solidFill>
              <a:schemeClr val="tx1"/>
            </a:solidFill>
          </a:endParaRPr>
        </a:p>
      </dgm:t>
    </dgm:pt>
    <dgm:pt modelId="{F0430501-71B0-4C77-B7DE-50FD450ACF12}" type="parTrans" cxnId="{980329D1-6B20-436D-83A5-DDE6A70844B9}">
      <dgm:prSet/>
      <dgm:spPr/>
      <dgm:t>
        <a:bodyPr/>
        <a:lstStyle/>
        <a:p>
          <a:endParaRPr lang="en-US"/>
        </a:p>
      </dgm:t>
    </dgm:pt>
    <dgm:pt modelId="{6ACB038B-73D4-4F72-8303-4393D93ABDBE}" type="sibTrans" cxnId="{980329D1-6B20-436D-83A5-DDE6A70844B9}">
      <dgm:prSet/>
      <dgm:spPr/>
      <dgm:t>
        <a:bodyPr/>
        <a:lstStyle/>
        <a:p>
          <a:endParaRPr lang="en-US"/>
        </a:p>
      </dgm:t>
    </dgm:pt>
    <dgm:pt modelId="{8F6AEAC5-CB03-4518-93AF-C3D1001382C4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Apertura di una sezione nel sito «Portale della </a:t>
          </a:r>
          <a:r>
            <a:rPr lang="it-IT" b="1" dirty="0" err="1">
              <a:solidFill>
                <a:schemeClr val="tx1"/>
              </a:solidFill>
            </a:rPr>
            <a:t>legalita’</a:t>
          </a:r>
          <a:r>
            <a:rPr lang="it-IT" b="1" dirty="0">
              <a:solidFill>
                <a:schemeClr val="tx1"/>
              </a:solidFill>
            </a:rPr>
            <a:t>»</a:t>
          </a:r>
          <a:endParaRPr lang="en-US" b="1" dirty="0">
            <a:solidFill>
              <a:schemeClr val="tx1"/>
            </a:solidFill>
          </a:endParaRPr>
        </a:p>
      </dgm:t>
    </dgm:pt>
    <dgm:pt modelId="{9AADD43D-51B9-4DB3-B359-EB893B40679E}" type="parTrans" cxnId="{1A58B755-C3B1-4698-84C6-7B859D2CFA04}">
      <dgm:prSet/>
      <dgm:spPr/>
      <dgm:t>
        <a:bodyPr/>
        <a:lstStyle/>
        <a:p>
          <a:endParaRPr lang="en-US"/>
        </a:p>
      </dgm:t>
    </dgm:pt>
    <dgm:pt modelId="{7E793B8D-B639-4190-A46A-9EE4C36F1A25}" type="sibTrans" cxnId="{1A58B755-C3B1-4698-84C6-7B859D2CFA04}">
      <dgm:prSet/>
      <dgm:spPr/>
      <dgm:t>
        <a:bodyPr/>
        <a:lstStyle/>
        <a:p>
          <a:endParaRPr lang="en-US"/>
        </a:p>
      </dgm:t>
    </dgm:pt>
    <dgm:pt modelId="{C2838CE6-3F31-4816-B969-594FCB7FF5BD}" type="pres">
      <dgm:prSet presAssocID="{1FE62F6D-C896-424B-9545-D3A60DF85F45}" presName="cycle" presStyleCnt="0">
        <dgm:presLayoutVars>
          <dgm:dir/>
          <dgm:resizeHandles val="exact"/>
        </dgm:presLayoutVars>
      </dgm:prSet>
      <dgm:spPr/>
    </dgm:pt>
    <dgm:pt modelId="{AC44CE1E-6D30-4E34-A977-D5B1A2298791}" type="pres">
      <dgm:prSet presAssocID="{DB48FEBE-0408-4D6E-9D16-B1A84235ABAE}" presName="node" presStyleLbl="node1" presStyleIdx="0" presStyleCnt="2">
        <dgm:presLayoutVars>
          <dgm:bulletEnabled val="1"/>
        </dgm:presLayoutVars>
      </dgm:prSet>
      <dgm:spPr/>
    </dgm:pt>
    <dgm:pt modelId="{5BCDB905-2119-4E35-9607-CFF66F97052B}" type="pres">
      <dgm:prSet presAssocID="{DB48FEBE-0408-4D6E-9D16-B1A84235ABAE}" presName="spNode" presStyleCnt="0"/>
      <dgm:spPr/>
    </dgm:pt>
    <dgm:pt modelId="{F9FFE377-C7E2-42ED-82CC-59A18476882A}" type="pres">
      <dgm:prSet presAssocID="{6ACB038B-73D4-4F72-8303-4393D93ABDBE}" presName="sibTrans" presStyleLbl="sibTrans1D1" presStyleIdx="0" presStyleCnt="2"/>
      <dgm:spPr/>
    </dgm:pt>
    <dgm:pt modelId="{7406E984-7625-4A2F-A4CC-89319E59AA3E}" type="pres">
      <dgm:prSet presAssocID="{8F6AEAC5-CB03-4518-93AF-C3D1001382C4}" presName="node" presStyleLbl="node1" presStyleIdx="1" presStyleCnt="2">
        <dgm:presLayoutVars>
          <dgm:bulletEnabled val="1"/>
        </dgm:presLayoutVars>
      </dgm:prSet>
      <dgm:spPr/>
    </dgm:pt>
    <dgm:pt modelId="{50CAD665-7E25-42A2-8D0F-B4DF8CEE5052}" type="pres">
      <dgm:prSet presAssocID="{8F6AEAC5-CB03-4518-93AF-C3D1001382C4}" presName="spNode" presStyleCnt="0"/>
      <dgm:spPr/>
    </dgm:pt>
    <dgm:pt modelId="{9F3BF03A-99A0-42AE-850A-F505F21084D9}" type="pres">
      <dgm:prSet presAssocID="{7E793B8D-B639-4190-A46A-9EE4C36F1A25}" presName="sibTrans" presStyleLbl="sibTrans1D1" presStyleIdx="1" presStyleCnt="2"/>
      <dgm:spPr/>
    </dgm:pt>
  </dgm:ptLst>
  <dgm:cxnLst>
    <dgm:cxn modelId="{F7CCFA0D-16BA-4557-94B8-EE1A0E16D839}" type="presOf" srcId="{1FE62F6D-C896-424B-9545-D3A60DF85F45}" destId="{C2838CE6-3F31-4816-B969-594FCB7FF5BD}" srcOrd="0" destOrd="0" presId="urn:microsoft.com/office/officeart/2005/8/layout/cycle6"/>
    <dgm:cxn modelId="{9694EB11-B2B6-4EAC-9BAC-91CD93003449}" type="presOf" srcId="{6ACB038B-73D4-4F72-8303-4393D93ABDBE}" destId="{F9FFE377-C7E2-42ED-82CC-59A18476882A}" srcOrd="0" destOrd="0" presId="urn:microsoft.com/office/officeart/2005/8/layout/cycle6"/>
    <dgm:cxn modelId="{D06D6216-A785-4802-A584-88FFBCC57BB0}" type="presOf" srcId="{DB48FEBE-0408-4D6E-9D16-B1A84235ABAE}" destId="{AC44CE1E-6D30-4E34-A977-D5B1A2298791}" srcOrd="0" destOrd="0" presId="urn:microsoft.com/office/officeart/2005/8/layout/cycle6"/>
    <dgm:cxn modelId="{1A58B755-C3B1-4698-84C6-7B859D2CFA04}" srcId="{1FE62F6D-C896-424B-9545-D3A60DF85F45}" destId="{8F6AEAC5-CB03-4518-93AF-C3D1001382C4}" srcOrd="1" destOrd="0" parTransId="{9AADD43D-51B9-4DB3-B359-EB893B40679E}" sibTransId="{7E793B8D-B639-4190-A46A-9EE4C36F1A25}"/>
    <dgm:cxn modelId="{54B75B76-64CF-4A59-B355-BFCB4A0B16AA}" type="presOf" srcId="{7E793B8D-B639-4190-A46A-9EE4C36F1A25}" destId="{9F3BF03A-99A0-42AE-850A-F505F21084D9}" srcOrd="0" destOrd="0" presId="urn:microsoft.com/office/officeart/2005/8/layout/cycle6"/>
    <dgm:cxn modelId="{727DE2B6-F33F-4664-9D0F-D5420154863F}" type="presOf" srcId="{8F6AEAC5-CB03-4518-93AF-C3D1001382C4}" destId="{7406E984-7625-4A2F-A4CC-89319E59AA3E}" srcOrd="0" destOrd="0" presId="urn:microsoft.com/office/officeart/2005/8/layout/cycle6"/>
    <dgm:cxn modelId="{980329D1-6B20-436D-83A5-DDE6A70844B9}" srcId="{1FE62F6D-C896-424B-9545-D3A60DF85F45}" destId="{DB48FEBE-0408-4D6E-9D16-B1A84235ABAE}" srcOrd="0" destOrd="0" parTransId="{F0430501-71B0-4C77-B7DE-50FD450ACF12}" sibTransId="{6ACB038B-73D4-4F72-8303-4393D93ABDBE}"/>
    <dgm:cxn modelId="{CFA097E7-7FB1-4127-A67E-F27E4CE546C3}" type="presParOf" srcId="{C2838CE6-3F31-4816-B969-594FCB7FF5BD}" destId="{AC44CE1E-6D30-4E34-A977-D5B1A2298791}" srcOrd="0" destOrd="0" presId="urn:microsoft.com/office/officeart/2005/8/layout/cycle6"/>
    <dgm:cxn modelId="{DA899107-3A08-4F83-86FB-B21C727AB10A}" type="presParOf" srcId="{C2838CE6-3F31-4816-B969-594FCB7FF5BD}" destId="{5BCDB905-2119-4E35-9607-CFF66F97052B}" srcOrd="1" destOrd="0" presId="urn:microsoft.com/office/officeart/2005/8/layout/cycle6"/>
    <dgm:cxn modelId="{0DAB29B8-7318-458C-883F-3CD5F75706CC}" type="presParOf" srcId="{C2838CE6-3F31-4816-B969-594FCB7FF5BD}" destId="{F9FFE377-C7E2-42ED-82CC-59A18476882A}" srcOrd="2" destOrd="0" presId="urn:microsoft.com/office/officeart/2005/8/layout/cycle6"/>
    <dgm:cxn modelId="{43D10877-D509-44AA-A636-C2B76394CF11}" type="presParOf" srcId="{C2838CE6-3F31-4816-B969-594FCB7FF5BD}" destId="{7406E984-7625-4A2F-A4CC-89319E59AA3E}" srcOrd="3" destOrd="0" presId="urn:microsoft.com/office/officeart/2005/8/layout/cycle6"/>
    <dgm:cxn modelId="{4E881116-3C6F-43AE-A4F4-EFD58EBFA33E}" type="presParOf" srcId="{C2838CE6-3F31-4816-B969-594FCB7FF5BD}" destId="{50CAD665-7E25-42A2-8D0F-B4DF8CEE5052}" srcOrd="4" destOrd="0" presId="urn:microsoft.com/office/officeart/2005/8/layout/cycle6"/>
    <dgm:cxn modelId="{670BDB4D-9EB9-4A5C-8570-5BCF3FBD43F5}" type="presParOf" srcId="{C2838CE6-3F31-4816-B969-594FCB7FF5BD}" destId="{9F3BF03A-99A0-42AE-850A-F505F21084D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296E43-D4E8-452D-A02D-C5284D1162F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D5C91C-62F4-4D81-A45F-428DE6209D6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it-IT" sz="1400" b="1" dirty="0">
              <a:solidFill>
                <a:schemeClr val="tx1"/>
              </a:solidFill>
            </a:rPr>
            <a:t>La Regione e le Associazioni di Enti che hanno sottoscritto il Protocollo di Intesa sensibilizzeranno le Amministrazioni del territorio promuovendo l’adesione alla Rete per l’integrità e la trasparenza </a:t>
          </a:r>
          <a:endParaRPr lang="en-US" sz="1400" b="1" dirty="0">
            <a:solidFill>
              <a:schemeClr val="tx1"/>
            </a:solidFill>
          </a:endParaRPr>
        </a:p>
      </dgm:t>
    </dgm:pt>
    <dgm:pt modelId="{E3B758CF-A1AF-4D89-9BD0-C915FF0EFB2B}" type="parTrans" cxnId="{E86E0D40-B887-4205-AEB9-5EF328A5F7E8}">
      <dgm:prSet/>
      <dgm:spPr/>
      <dgm:t>
        <a:bodyPr/>
        <a:lstStyle/>
        <a:p>
          <a:endParaRPr lang="en-US"/>
        </a:p>
      </dgm:t>
    </dgm:pt>
    <dgm:pt modelId="{9A4A6AF2-1B53-49B9-9AEF-F5D55185CDDE}" type="sibTrans" cxnId="{E86E0D40-B887-4205-AEB9-5EF328A5F7E8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A8BBB7FC-85B9-4AAC-8385-D6F0512C07C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it-IT" sz="1400" b="1" dirty="0">
              <a:solidFill>
                <a:schemeClr val="tx1"/>
              </a:solidFill>
            </a:rPr>
            <a:t>L’adesione alla Rete dovrà avvenire a cura dei Responsabili della Prevenzione della corruzione e della Trasparenza (o dei Referenti locali per le Amministrazioni statali che hanno un RPCT a livello nazionale), previa autorizzazione dell’organo di indirizzo competente per la Amministrazione di appartenenza</a:t>
          </a:r>
          <a:endParaRPr lang="en-US" sz="1400" b="1" dirty="0">
            <a:solidFill>
              <a:schemeClr val="tx1"/>
            </a:solidFill>
          </a:endParaRPr>
        </a:p>
      </dgm:t>
    </dgm:pt>
    <dgm:pt modelId="{5F6382B2-F37A-4628-8FCC-9597389C2E28}" type="parTrans" cxnId="{E5A04114-6791-4C4F-A2E3-D30D3059846B}">
      <dgm:prSet/>
      <dgm:spPr/>
      <dgm:t>
        <a:bodyPr/>
        <a:lstStyle/>
        <a:p>
          <a:endParaRPr lang="en-US"/>
        </a:p>
      </dgm:t>
    </dgm:pt>
    <dgm:pt modelId="{C78D1979-6614-4F96-95B7-CE07B979F514}" type="sibTrans" cxnId="{E5A04114-6791-4C4F-A2E3-D30D3059846B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3D496442-3B87-43CA-AEA6-AF4EA869962C}" type="pres">
      <dgm:prSet presAssocID="{0C296E43-D4E8-452D-A02D-C5284D1162F9}" presName="Name0" presStyleCnt="0">
        <dgm:presLayoutVars>
          <dgm:animLvl val="lvl"/>
          <dgm:resizeHandles val="exact"/>
        </dgm:presLayoutVars>
      </dgm:prSet>
      <dgm:spPr/>
    </dgm:pt>
    <dgm:pt modelId="{6E501B87-E0E9-4AAB-8833-42B7140DC116}" type="pres">
      <dgm:prSet presAssocID="{19D5C91C-62F4-4D81-A45F-428DE6209D6E}" presName="compositeNode" presStyleCnt="0">
        <dgm:presLayoutVars>
          <dgm:bulletEnabled val="1"/>
        </dgm:presLayoutVars>
      </dgm:prSet>
      <dgm:spPr/>
    </dgm:pt>
    <dgm:pt modelId="{9AC0C7CA-02B5-4F6C-9242-30E1396B24E4}" type="pres">
      <dgm:prSet presAssocID="{19D5C91C-62F4-4D81-A45F-428DE6209D6E}" presName="bgRect" presStyleLbl="bgAccFollowNode1" presStyleIdx="0" presStyleCnt="2" custLinFactNeighborX="358" custLinFactNeighborY="-1255"/>
      <dgm:spPr/>
    </dgm:pt>
    <dgm:pt modelId="{788A2F6C-F166-400D-8F7C-4C2A43CDEF09}" type="pres">
      <dgm:prSet presAssocID="{9A4A6AF2-1B53-49B9-9AEF-F5D55185CDDE}" presName="sibTransNodeCircle" presStyleLbl="alignNode1" presStyleIdx="0" presStyleCnt="4" custLinFactNeighborX="-900" custLinFactNeighborY="4162">
        <dgm:presLayoutVars>
          <dgm:chMax val="0"/>
          <dgm:bulletEnabled/>
        </dgm:presLayoutVars>
      </dgm:prSet>
      <dgm:spPr/>
    </dgm:pt>
    <dgm:pt modelId="{006A6992-97B8-41B0-AEFD-D251EB360633}" type="pres">
      <dgm:prSet presAssocID="{19D5C91C-62F4-4D81-A45F-428DE6209D6E}" presName="bottomLine" presStyleLbl="alignNode1" presStyleIdx="1" presStyleCnt="4">
        <dgm:presLayoutVars/>
      </dgm:prSet>
      <dgm:spPr/>
    </dgm:pt>
    <dgm:pt modelId="{77FEBE72-5D6C-43E6-B1AE-60C709DE02C9}" type="pres">
      <dgm:prSet presAssocID="{19D5C91C-62F4-4D81-A45F-428DE6209D6E}" presName="nodeText" presStyleLbl="bgAccFollowNode1" presStyleIdx="0" presStyleCnt="2">
        <dgm:presLayoutVars>
          <dgm:bulletEnabled val="1"/>
        </dgm:presLayoutVars>
      </dgm:prSet>
      <dgm:spPr/>
    </dgm:pt>
    <dgm:pt modelId="{D6FC1C14-51F6-4F66-8A6B-00C990A00470}" type="pres">
      <dgm:prSet presAssocID="{9A4A6AF2-1B53-49B9-9AEF-F5D55185CDDE}" presName="sibTrans" presStyleCnt="0"/>
      <dgm:spPr/>
    </dgm:pt>
    <dgm:pt modelId="{13A575DE-C94D-4A8E-82E3-E786450468BA}" type="pres">
      <dgm:prSet presAssocID="{A8BBB7FC-85B9-4AAC-8385-D6F0512C07C7}" presName="compositeNode" presStyleCnt="0">
        <dgm:presLayoutVars>
          <dgm:bulletEnabled val="1"/>
        </dgm:presLayoutVars>
      </dgm:prSet>
      <dgm:spPr/>
    </dgm:pt>
    <dgm:pt modelId="{2DBCAF39-383F-4D3E-9DC9-805732EF0307}" type="pres">
      <dgm:prSet presAssocID="{A8BBB7FC-85B9-4AAC-8385-D6F0512C07C7}" presName="bgRect" presStyleLbl="bgAccFollowNode1" presStyleIdx="1" presStyleCnt="2" custScaleX="129130"/>
      <dgm:spPr/>
    </dgm:pt>
    <dgm:pt modelId="{5A18D23F-B1E5-4758-93D3-97AA4876E33C}" type="pres">
      <dgm:prSet presAssocID="{C78D1979-6614-4F96-95B7-CE07B979F51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15B0E7E4-4E4A-4E1B-9985-06609EAB076E}" type="pres">
      <dgm:prSet presAssocID="{A8BBB7FC-85B9-4AAC-8385-D6F0512C07C7}" presName="bottomLine" presStyleLbl="alignNode1" presStyleIdx="3" presStyleCnt="4">
        <dgm:presLayoutVars/>
      </dgm:prSet>
      <dgm:spPr/>
    </dgm:pt>
    <dgm:pt modelId="{E179BDAC-FEB0-4649-B587-190B6D55E957}" type="pres">
      <dgm:prSet presAssocID="{A8BBB7FC-85B9-4AAC-8385-D6F0512C07C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7418D03-0742-400E-A883-ED8A773B8FB1}" type="presOf" srcId="{0C296E43-D4E8-452D-A02D-C5284D1162F9}" destId="{3D496442-3B87-43CA-AEA6-AF4EA869962C}" srcOrd="0" destOrd="0" presId="urn:microsoft.com/office/officeart/2016/7/layout/BasicLinearProcessNumbered"/>
    <dgm:cxn modelId="{93634213-6B2F-44AC-B20B-2C10417B814D}" type="presOf" srcId="{A8BBB7FC-85B9-4AAC-8385-D6F0512C07C7}" destId="{2DBCAF39-383F-4D3E-9DC9-805732EF0307}" srcOrd="0" destOrd="0" presId="urn:microsoft.com/office/officeart/2016/7/layout/BasicLinearProcessNumbered"/>
    <dgm:cxn modelId="{E5A04114-6791-4C4F-A2E3-D30D3059846B}" srcId="{0C296E43-D4E8-452D-A02D-C5284D1162F9}" destId="{A8BBB7FC-85B9-4AAC-8385-D6F0512C07C7}" srcOrd="1" destOrd="0" parTransId="{5F6382B2-F37A-4628-8FCC-9597389C2E28}" sibTransId="{C78D1979-6614-4F96-95B7-CE07B979F514}"/>
    <dgm:cxn modelId="{D5CBE31B-7A56-4AC3-82E4-7EF4D1690439}" type="presOf" srcId="{19D5C91C-62F4-4D81-A45F-428DE6209D6E}" destId="{9AC0C7CA-02B5-4F6C-9242-30E1396B24E4}" srcOrd="0" destOrd="0" presId="urn:microsoft.com/office/officeart/2016/7/layout/BasicLinearProcessNumbered"/>
    <dgm:cxn modelId="{377D7133-0A13-468E-AA57-D0FE278BFFA0}" type="presOf" srcId="{19D5C91C-62F4-4D81-A45F-428DE6209D6E}" destId="{77FEBE72-5D6C-43E6-B1AE-60C709DE02C9}" srcOrd="1" destOrd="0" presId="urn:microsoft.com/office/officeart/2016/7/layout/BasicLinearProcessNumbered"/>
    <dgm:cxn modelId="{E86E0D40-B887-4205-AEB9-5EF328A5F7E8}" srcId="{0C296E43-D4E8-452D-A02D-C5284D1162F9}" destId="{19D5C91C-62F4-4D81-A45F-428DE6209D6E}" srcOrd="0" destOrd="0" parTransId="{E3B758CF-A1AF-4D89-9BD0-C915FF0EFB2B}" sibTransId="{9A4A6AF2-1B53-49B9-9AEF-F5D55185CDDE}"/>
    <dgm:cxn modelId="{C5FAD25C-271E-4DAB-9E3A-271B93EF962B}" type="presOf" srcId="{9A4A6AF2-1B53-49B9-9AEF-F5D55185CDDE}" destId="{788A2F6C-F166-400D-8F7C-4C2A43CDEF09}" srcOrd="0" destOrd="0" presId="urn:microsoft.com/office/officeart/2016/7/layout/BasicLinearProcessNumbered"/>
    <dgm:cxn modelId="{C4145BD2-F107-4C09-AA80-21B8C162C126}" type="presOf" srcId="{C78D1979-6614-4F96-95B7-CE07B979F514}" destId="{5A18D23F-B1E5-4758-93D3-97AA4876E33C}" srcOrd="0" destOrd="0" presId="urn:microsoft.com/office/officeart/2016/7/layout/BasicLinearProcessNumbered"/>
    <dgm:cxn modelId="{93AFD3E9-10B0-4F7E-BA3E-C9CEFCF9CE2E}" type="presOf" srcId="{A8BBB7FC-85B9-4AAC-8385-D6F0512C07C7}" destId="{E179BDAC-FEB0-4649-B587-190B6D55E957}" srcOrd="1" destOrd="0" presId="urn:microsoft.com/office/officeart/2016/7/layout/BasicLinearProcessNumbered"/>
    <dgm:cxn modelId="{BF979C07-0CEB-4EA7-A6DC-C7A79B4CAA65}" type="presParOf" srcId="{3D496442-3B87-43CA-AEA6-AF4EA869962C}" destId="{6E501B87-E0E9-4AAB-8833-42B7140DC116}" srcOrd="0" destOrd="0" presId="urn:microsoft.com/office/officeart/2016/7/layout/BasicLinearProcessNumbered"/>
    <dgm:cxn modelId="{07AC5123-2FB2-4145-970F-2ABC153C74AA}" type="presParOf" srcId="{6E501B87-E0E9-4AAB-8833-42B7140DC116}" destId="{9AC0C7CA-02B5-4F6C-9242-30E1396B24E4}" srcOrd="0" destOrd="0" presId="urn:microsoft.com/office/officeart/2016/7/layout/BasicLinearProcessNumbered"/>
    <dgm:cxn modelId="{8363E79A-2924-4D50-92DA-D615C2926A0E}" type="presParOf" srcId="{6E501B87-E0E9-4AAB-8833-42B7140DC116}" destId="{788A2F6C-F166-400D-8F7C-4C2A43CDEF09}" srcOrd="1" destOrd="0" presId="urn:microsoft.com/office/officeart/2016/7/layout/BasicLinearProcessNumbered"/>
    <dgm:cxn modelId="{23527FAC-8883-4161-9DB3-0D4F49624228}" type="presParOf" srcId="{6E501B87-E0E9-4AAB-8833-42B7140DC116}" destId="{006A6992-97B8-41B0-AEFD-D251EB360633}" srcOrd="2" destOrd="0" presId="urn:microsoft.com/office/officeart/2016/7/layout/BasicLinearProcessNumbered"/>
    <dgm:cxn modelId="{BD53B88B-25AC-433F-8AED-967247D34AD0}" type="presParOf" srcId="{6E501B87-E0E9-4AAB-8833-42B7140DC116}" destId="{77FEBE72-5D6C-43E6-B1AE-60C709DE02C9}" srcOrd="3" destOrd="0" presId="urn:microsoft.com/office/officeart/2016/7/layout/BasicLinearProcessNumbered"/>
    <dgm:cxn modelId="{8CB18683-F2B3-40C3-AE3D-14E2520414A7}" type="presParOf" srcId="{3D496442-3B87-43CA-AEA6-AF4EA869962C}" destId="{D6FC1C14-51F6-4F66-8A6B-00C990A00470}" srcOrd="1" destOrd="0" presId="urn:microsoft.com/office/officeart/2016/7/layout/BasicLinearProcessNumbered"/>
    <dgm:cxn modelId="{E28FE756-30E6-4D46-ABE2-4478A0C4FD6D}" type="presParOf" srcId="{3D496442-3B87-43CA-AEA6-AF4EA869962C}" destId="{13A575DE-C94D-4A8E-82E3-E786450468BA}" srcOrd="2" destOrd="0" presId="urn:microsoft.com/office/officeart/2016/7/layout/BasicLinearProcessNumbered"/>
    <dgm:cxn modelId="{7BEBD396-83F7-4560-B005-1131599AA09B}" type="presParOf" srcId="{13A575DE-C94D-4A8E-82E3-E786450468BA}" destId="{2DBCAF39-383F-4D3E-9DC9-805732EF0307}" srcOrd="0" destOrd="0" presId="urn:microsoft.com/office/officeart/2016/7/layout/BasicLinearProcessNumbered"/>
    <dgm:cxn modelId="{18626A78-20D2-41CB-B258-49BC79CCF1E4}" type="presParOf" srcId="{13A575DE-C94D-4A8E-82E3-E786450468BA}" destId="{5A18D23F-B1E5-4758-93D3-97AA4876E33C}" srcOrd="1" destOrd="0" presId="urn:microsoft.com/office/officeart/2016/7/layout/BasicLinearProcessNumbered"/>
    <dgm:cxn modelId="{77C224D9-2AAD-41C2-ABEB-376C808431D3}" type="presParOf" srcId="{13A575DE-C94D-4A8E-82E3-E786450468BA}" destId="{15B0E7E4-4E4A-4E1B-9985-06609EAB076E}" srcOrd="2" destOrd="0" presId="urn:microsoft.com/office/officeart/2016/7/layout/BasicLinearProcessNumbered"/>
    <dgm:cxn modelId="{2802AF56-F6ED-4704-8F3A-C1E3875DC563}" type="presParOf" srcId="{13A575DE-C94D-4A8E-82E3-E786450468BA}" destId="{E179BDAC-FEB0-4649-B587-190B6D55E9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296E43-D4E8-452D-A02D-C5284D1162F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D5C91C-62F4-4D81-A45F-428DE6209D6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1400" b="1" dirty="0">
              <a:solidFill>
                <a:schemeClr val="tx1"/>
              </a:solidFill>
            </a:rPr>
            <a:t>Per </a:t>
          </a:r>
          <a:r>
            <a:rPr lang="en-US" sz="1400" b="1" dirty="0" err="1">
              <a:solidFill>
                <a:schemeClr val="tx1"/>
              </a:solidFill>
            </a:rPr>
            <a:t>aderire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occorre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compilare</a:t>
          </a:r>
          <a:r>
            <a:rPr lang="en-US" sz="1400" b="1" dirty="0">
              <a:solidFill>
                <a:schemeClr val="tx1"/>
              </a:solidFill>
            </a:rPr>
            <a:t> un </a:t>
          </a:r>
          <a:r>
            <a:rPr lang="en-US" sz="1400" b="1" dirty="0" err="1">
              <a:solidFill>
                <a:schemeClr val="tx1"/>
              </a:solidFill>
            </a:rPr>
            <a:t>apposito</a:t>
          </a:r>
          <a:r>
            <a:rPr lang="en-US" sz="1400" b="1" dirty="0">
              <a:solidFill>
                <a:schemeClr val="tx1"/>
              </a:solidFill>
            </a:rPr>
            <a:t> modulo,  da </a:t>
          </a:r>
          <a:r>
            <a:rPr lang="en-US" sz="1400" b="1" dirty="0" err="1">
              <a:solidFill>
                <a:schemeClr val="tx1"/>
              </a:solidFill>
            </a:rPr>
            <a:t>firmare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digitalmente</a:t>
          </a:r>
          <a:r>
            <a:rPr lang="en-US" sz="1400" b="1" dirty="0">
              <a:solidFill>
                <a:schemeClr val="tx1"/>
              </a:solidFill>
            </a:rPr>
            <a:t>, e </a:t>
          </a:r>
          <a:r>
            <a:rPr lang="en-US" sz="1400" b="1" dirty="0" err="1">
              <a:solidFill>
                <a:schemeClr val="tx1"/>
              </a:solidFill>
            </a:rPr>
            <a:t>spedire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all’indirizzo</a:t>
          </a:r>
          <a:r>
            <a:rPr lang="en-US" sz="1400" b="1" dirty="0">
              <a:solidFill>
                <a:schemeClr val="tx1"/>
              </a:solidFill>
            </a:rPr>
            <a:t> di </a:t>
          </a:r>
          <a:r>
            <a:rPr lang="en-US" sz="1400" b="1" dirty="0" err="1">
              <a:solidFill>
                <a:schemeClr val="tx1"/>
              </a:solidFill>
            </a:rPr>
            <a:t>posta</a:t>
          </a:r>
          <a:r>
            <a:rPr lang="en-US" sz="1400" b="1" dirty="0">
              <a:solidFill>
                <a:schemeClr val="tx1"/>
              </a:solidFill>
            </a:rPr>
            <a:t> certificata</a:t>
          </a:r>
        </a:p>
        <a:p>
          <a:pPr algn="l"/>
          <a:r>
            <a:rPr lang="en-US" sz="1100" b="1" u="sng" dirty="0">
              <a:solidFill>
                <a:schemeClr val="tx1"/>
              </a:solidFill>
            </a:rPr>
            <a:t>affleg@postacert.regione.Emilia-Romagna.it</a:t>
          </a:r>
        </a:p>
      </dgm:t>
    </dgm:pt>
    <dgm:pt modelId="{E3B758CF-A1AF-4D89-9BD0-C915FF0EFB2B}" type="parTrans" cxnId="{E86E0D40-B887-4205-AEB9-5EF328A5F7E8}">
      <dgm:prSet/>
      <dgm:spPr/>
      <dgm:t>
        <a:bodyPr/>
        <a:lstStyle/>
        <a:p>
          <a:endParaRPr lang="en-US"/>
        </a:p>
      </dgm:t>
    </dgm:pt>
    <dgm:pt modelId="{9A4A6AF2-1B53-49B9-9AEF-F5D55185CDDE}" type="sibTrans" cxnId="{E86E0D40-B887-4205-AEB9-5EF328A5F7E8}">
      <dgm:prSet phldrT="1"/>
      <dgm:spPr/>
      <dgm:t>
        <a:bodyPr/>
        <a:lstStyle/>
        <a:p>
          <a:r>
            <a:rPr lang="en-US" dirty="0"/>
            <a:t>3</a:t>
          </a:r>
        </a:p>
      </dgm:t>
    </dgm:pt>
    <dgm:pt modelId="{A8BBB7FC-85B9-4AAC-8385-D6F0512C07C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>
              <a:solidFill>
                <a:schemeClr val="tx1"/>
              </a:solidFill>
            </a:rPr>
            <a:t>Tutte le istruzioni e copia del modulo saranno allegati alle lettera che a breve sarà trasmessa a ogni Amministrazione e RPCT del territorio emiliano-romagnolo </a:t>
          </a:r>
          <a:endParaRPr lang="en-US" sz="1400" b="1" dirty="0">
            <a:solidFill>
              <a:schemeClr val="tx1"/>
            </a:solidFill>
          </a:endParaRPr>
        </a:p>
        <a:p>
          <a:pPr marL="0"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dirty="0">
            <a:solidFill>
              <a:schemeClr val="tx1"/>
            </a:solidFill>
          </a:endParaRPr>
        </a:p>
      </dgm:t>
    </dgm:pt>
    <dgm:pt modelId="{5F6382B2-F37A-4628-8FCC-9597389C2E28}" type="parTrans" cxnId="{E5A04114-6791-4C4F-A2E3-D30D3059846B}">
      <dgm:prSet/>
      <dgm:spPr/>
      <dgm:t>
        <a:bodyPr/>
        <a:lstStyle/>
        <a:p>
          <a:endParaRPr lang="en-US"/>
        </a:p>
      </dgm:t>
    </dgm:pt>
    <dgm:pt modelId="{C78D1979-6614-4F96-95B7-CE07B979F514}" type="sibTrans" cxnId="{E5A04114-6791-4C4F-A2E3-D30D3059846B}">
      <dgm:prSet phldrT="2"/>
      <dgm:spPr/>
      <dgm:t>
        <a:bodyPr/>
        <a:lstStyle/>
        <a:p>
          <a:r>
            <a:rPr lang="en-US" dirty="0"/>
            <a:t>4</a:t>
          </a:r>
        </a:p>
      </dgm:t>
    </dgm:pt>
    <dgm:pt modelId="{3D496442-3B87-43CA-AEA6-AF4EA869962C}" type="pres">
      <dgm:prSet presAssocID="{0C296E43-D4E8-452D-A02D-C5284D1162F9}" presName="Name0" presStyleCnt="0">
        <dgm:presLayoutVars>
          <dgm:animLvl val="lvl"/>
          <dgm:resizeHandles val="exact"/>
        </dgm:presLayoutVars>
      </dgm:prSet>
      <dgm:spPr/>
    </dgm:pt>
    <dgm:pt modelId="{6E501B87-E0E9-4AAB-8833-42B7140DC116}" type="pres">
      <dgm:prSet presAssocID="{19D5C91C-62F4-4D81-A45F-428DE6209D6E}" presName="compositeNode" presStyleCnt="0">
        <dgm:presLayoutVars>
          <dgm:bulletEnabled val="1"/>
        </dgm:presLayoutVars>
      </dgm:prSet>
      <dgm:spPr/>
    </dgm:pt>
    <dgm:pt modelId="{9AC0C7CA-02B5-4F6C-9242-30E1396B24E4}" type="pres">
      <dgm:prSet presAssocID="{19D5C91C-62F4-4D81-A45F-428DE6209D6E}" presName="bgRect" presStyleLbl="bgAccFollowNode1" presStyleIdx="0" presStyleCnt="2" custScaleX="117811" custLinFactNeighborX="6834" custLinFactNeighborY="-1255"/>
      <dgm:spPr/>
    </dgm:pt>
    <dgm:pt modelId="{788A2F6C-F166-400D-8F7C-4C2A43CDEF09}" type="pres">
      <dgm:prSet presAssocID="{9A4A6AF2-1B53-49B9-9AEF-F5D55185CDDE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006A6992-97B8-41B0-AEFD-D251EB360633}" type="pres">
      <dgm:prSet presAssocID="{19D5C91C-62F4-4D81-A45F-428DE6209D6E}" presName="bottomLine" presStyleLbl="alignNode1" presStyleIdx="1" presStyleCnt="4">
        <dgm:presLayoutVars/>
      </dgm:prSet>
      <dgm:spPr/>
    </dgm:pt>
    <dgm:pt modelId="{77FEBE72-5D6C-43E6-B1AE-60C709DE02C9}" type="pres">
      <dgm:prSet presAssocID="{19D5C91C-62F4-4D81-A45F-428DE6209D6E}" presName="nodeText" presStyleLbl="bgAccFollowNode1" presStyleIdx="0" presStyleCnt="2">
        <dgm:presLayoutVars>
          <dgm:bulletEnabled val="1"/>
        </dgm:presLayoutVars>
      </dgm:prSet>
      <dgm:spPr/>
    </dgm:pt>
    <dgm:pt modelId="{D6FC1C14-51F6-4F66-8A6B-00C990A00470}" type="pres">
      <dgm:prSet presAssocID="{9A4A6AF2-1B53-49B9-9AEF-F5D55185CDDE}" presName="sibTrans" presStyleCnt="0"/>
      <dgm:spPr/>
    </dgm:pt>
    <dgm:pt modelId="{13A575DE-C94D-4A8E-82E3-E786450468BA}" type="pres">
      <dgm:prSet presAssocID="{A8BBB7FC-85B9-4AAC-8385-D6F0512C07C7}" presName="compositeNode" presStyleCnt="0">
        <dgm:presLayoutVars>
          <dgm:bulletEnabled val="1"/>
        </dgm:presLayoutVars>
      </dgm:prSet>
      <dgm:spPr/>
    </dgm:pt>
    <dgm:pt modelId="{2DBCAF39-383F-4D3E-9DC9-805732EF0307}" type="pres">
      <dgm:prSet presAssocID="{A8BBB7FC-85B9-4AAC-8385-D6F0512C07C7}" presName="bgRect" presStyleLbl="bgAccFollowNode1" presStyleIdx="1" presStyleCnt="2" custScaleX="129130" custLinFactNeighborX="592" custLinFactNeighborY="-1255"/>
      <dgm:spPr/>
    </dgm:pt>
    <dgm:pt modelId="{5A18D23F-B1E5-4758-93D3-97AA4876E33C}" type="pres">
      <dgm:prSet presAssocID="{C78D1979-6614-4F96-95B7-CE07B979F51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15B0E7E4-4E4A-4E1B-9985-06609EAB076E}" type="pres">
      <dgm:prSet presAssocID="{A8BBB7FC-85B9-4AAC-8385-D6F0512C07C7}" presName="bottomLine" presStyleLbl="alignNode1" presStyleIdx="3" presStyleCnt="4">
        <dgm:presLayoutVars/>
      </dgm:prSet>
      <dgm:spPr/>
    </dgm:pt>
    <dgm:pt modelId="{E179BDAC-FEB0-4649-B587-190B6D55E957}" type="pres">
      <dgm:prSet presAssocID="{A8BBB7FC-85B9-4AAC-8385-D6F0512C07C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7418D03-0742-400E-A883-ED8A773B8FB1}" type="presOf" srcId="{0C296E43-D4E8-452D-A02D-C5284D1162F9}" destId="{3D496442-3B87-43CA-AEA6-AF4EA869962C}" srcOrd="0" destOrd="0" presId="urn:microsoft.com/office/officeart/2016/7/layout/BasicLinearProcessNumbered"/>
    <dgm:cxn modelId="{93634213-6B2F-44AC-B20B-2C10417B814D}" type="presOf" srcId="{A8BBB7FC-85B9-4AAC-8385-D6F0512C07C7}" destId="{2DBCAF39-383F-4D3E-9DC9-805732EF0307}" srcOrd="0" destOrd="0" presId="urn:microsoft.com/office/officeart/2016/7/layout/BasicLinearProcessNumbered"/>
    <dgm:cxn modelId="{E5A04114-6791-4C4F-A2E3-D30D3059846B}" srcId="{0C296E43-D4E8-452D-A02D-C5284D1162F9}" destId="{A8BBB7FC-85B9-4AAC-8385-D6F0512C07C7}" srcOrd="1" destOrd="0" parTransId="{5F6382B2-F37A-4628-8FCC-9597389C2E28}" sibTransId="{C78D1979-6614-4F96-95B7-CE07B979F514}"/>
    <dgm:cxn modelId="{D5CBE31B-7A56-4AC3-82E4-7EF4D1690439}" type="presOf" srcId="{19D5C91C-62F4-4D81-A45F-428DE6209D6E}" destId="{9AC0C7CA-02B5-4F6C-9242-30E1396B24E4}" srcOrd="0" destOrd="0" presId="urn:microsoft.com/office/officeart/2016/7/layout/BasicLinearProcessNumbered"/>
    <dgm:cxn modelId="{377D7133-0A13-468E-AA57-D0FE278BFFA0}" type="presOf" srcId="{19D5C91C-62F4-4D81-A45F-428DE6209D6E}" destId="{77FEBE72-5D6C-43E6-B1AE-60C709DE02C9}" srcOrd="1" destOrd="0" presId="urn:microsoft.com/office/officeart/2016/7/layout/BasicLinearProcessNumbered"/>
    <dgm:cxn modelId="{E86E0D40-B887-4205-AEB9-5EF328A5F7E8}" srcId="{0C296E43-D4E8-452D-A02D-C5284D1162F9}" destId="{19D5C91C-62F4-4D81-A45F-428DE6209D6E}" srcOrd="0" destOrd="0" parTransId="{E3B758CF-A1AF-4D89-9BD0-C915FF0EFB2B}" sibTransId="{9A4A6AF2-1B53-49B9-9AEF-F5D55185CDDE}"/>
    <dgm:cxn modelId="{C5FAD25C-271E-4DAB-9E3A-271B93EF962B}" type="presOf" srcId="{9A4A6AF2-1B53-49B9-9AEF-F5D55185CDDE}" destId="{788A2F6C-F166-400D-8F7C-4C2A43CDEF09}" srcOrd="0" destOrd="0" presId="urn:microsoft.com/office/officeart/2016/7/layout/BasicLinearProcessNumbered"/>
    <dgm:cxn modelId="{C4145BD2-F107-4C09-AA80-21B8C162C126}" type="presOf" srcId="{C78D1979-6614-4F96-95B7-CE07B979F514}" destId="{5A18D23F-B1E5-4758-93D3-97AA4876E33C}" srcOrd="0" destOrd="0" presId="urn:microsoft.com/office/officeart/2016/7/layout/BasicLinearProcessNumbered"/>
    <dgm:cxn modelId="{93AFD3E9-10B0-4F7E-BA3E-C9CEFCF9CE2E}" type="presOf" srcId="{A8BBB7FC-85B9-4AAC-8385-D6F0512C07C7}" destId="{E179BDAC-FEB0-4649-B587-190B6D55E957}" srcOrd="1" destOrd="0" presId="urn:microsoft.com/office/officeart/2016/7/layout/BasicLinearProcessNumbered"/>
    <dgm:cxn modelId="{BF979C07-0CEB-4EA7-A6DC-C7A79B4CAA65}" type="presParOf" srcId="{3D496442-3B87-43CA-AEA6-AF4EA869962C}" destId="{6E501B87-E0E9-4AAB-8833-42B7140DC116}" srcOrd="0" destOrd="0" presId="urn:microsoft.com/office/officeart/2016/7/layout/BasicLinearProcessNumbered"/>
    <dgm:cxn modelId="{07AC5123-2FB2-4145-970F-2ABC153C74AA}" type="presParOf" srcId="{6E501B87-E0E9-4AAB-8833-42B7140DC116}" destId="{9AC0C7CA-02B5-4F6C-9242-30E1396B24E4}" srcOrd="0" destOrd="0" presId="urn:microsoft.com/office/officeart/2016/7/layout/BasicLinearProcessNumbered"/>
    <dgm:cxn modelId="{8363E79A-2924-4D50-92DA-D615C2926A0E}" type="presParOf" srcId="{6E501B87-E0E9-4AAB-8833-42B7140DC116}" destId="{788A2F6C-F166-400D-8F7C-4C2A43CDEF09}" srcOrd="1" destOrd="0" presId="urn:microsoft.com/office/officeart/2016/7/layout/BasicLinearProcessNumbered"/>
    <dgm:cxn modelId="{23527FAC-8883-4161-9DB3-0D4F49624228}" type="presParOf" srcId="{6E501B87-E0E9-4AAB-8833-42B7140DC116}" destId="{006A6992-97B8-41B0-AEFD-D251EB360633}" srcOrd="2" destOrd="0" presId="urn:microsoft.com/office/officeart/2016/7/layout/BasicLinearProcessNumbered"/>
    <dgm:cxn modelId="{BD53B88B-25AC-433F-8AED-967247D34AD0}" type="presParOf" srcId="{6E501B87-E0E9-4AAB-8833-42B7140DC116}" destId="{77FEBE72-5D6C-43E6-B1AE-60C709DE02C9}" srcOrd="3" destOrd="0" presId="urn:microsoft.com/office/officeart/2016/7/layout/BasicLinearProcessNumbered"/>
    <dgm:cxn modelId="{8CB18683-F2B3-40C3-AE3D-14E2520414A7}" type="presParOf" srcId="{3D496442-3B87-43CA-AEA6-AF4EA869962C}" destId="{D6FC1C14-51F6-4F66-8A6B-00C990A00470}" srcOrd="1" destOrd="0" presId="urn:microsoft.com/office/officeart/2016/7/layout/BasicLinearProcessNumbered"/>
    <dgm:cxn modelId="{E28FE756-30E6-4D46-ABE2-4478A0C4FD6D}" type="presParOf" srcId="{3D496442-3B87-43CA-AEA6-AF4EA869962C}" destId="{13A575DE-C94D-4A8E-82E3-E786450468BA}" srcOrd="2" destOrd="0" presId="urn:microsoft.com/office/officeart/2016/7/layout/BasicLinearProcessNumbered"/>
    <dgm:cxn modelId="{7BEBD396-83F7-4560-B005-1131599AA09B}" type="presParOf" srcId="{13A575DE-C94D-4A8E-82E3-E786450468BA}" destId="{2DBCAF39-383F-4D3E-9DC9-805732EF0307}" srcOrd="0" destOrd="0" presId="urn:microsoft.com/office/officeart/2016/7/layout/BasicLinearProcessNumbered"/>
    <dgm:cxn modelId="{18626A78-20D2-41CB-B258-49BC79CCF1E4}" type="presParOf" srcId="{13A575DE-C94D-4A8E-82E3-E786450468BA}" destId="{5A18D23F-B1E5-4758-93D3-97AA4876E33C}" srcOrd="1" destOrd="0" presId="urn:microsoft.com/office/officeart/2016/7/layout/BasicLinearProcessNumbered"/>
    <dgm:cxn modelId="{77C224D9-2AAD-41C2-ABEB-376C808431D3}" type="presParOf" srcId="{13A575DE-C94D-4A8E-82E3-E786450468BA}" destId="{15B0E7E4-4E4A-4E1B-9985-06609EAB076E}" srcOrd="2" destOrd="0" presId="urn:microsoft.com/office/officeart/2016/7/layout/BasicLinearProcessNumbered"/>
    <dgm:cxn modelId="{2802AF56-F6ED-4704-8F3A-C1E3875DC563}" type="presParOf" srcId="{13A575DE-C94D-4A8E-82E3-E786450468BA}" destId="{E179BDAC-FEB0-4649-B587-190B6D55E9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30CCE-A938-473D-9AEC-34D2787D8AEA}">
      <dsp:nvSpPr>
        <dsp:cNvPr id="0" name=""/>
        <dsp:cNvSpPr/>
      </dsp:nvSpPr>
      <dsp:spPr>
        <a:xfrm>
          <a:off x="785" y="0"/>
          <a:ext cx="3182540" cy="378608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/>
            <a:t>1. Condivisione delle esperienze e confronto operativo tra i RPCT</a:t>
          </a:r>
          <a:endParaRPr lang="en-US" sz="2600" kern="1200"/>
        </a:p>
      </dsp:txBody>
      <dsp:txXfrm>
        <a:off x="785" y="1514431"/>
        <a:ext cx="3182540" cy="2271648"/>
      </dsp:txXfrm>
    </dsp:sp>
    <dsp:sp modelId="{039A6D93-43C7-4BC7-9AF4-0B260044602E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514432"/>
      </dsp:txXfrm>
    </dsp:sp>
    <dsp:sp modelId="{73CF9355-209A-4EA1-9F63-3CA3697C0CBE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2. Studio, valutazione ed elaborazione di proposte</a:t>
          </a:r>
          <a:endParaRPr lang="en-US" sz="2600" kern="1200" dirty="0"/>
        </a:p>
      </dsp:txBody>
      <dsp:txXfrm>
        <a:off x="3437929" y="1514431"/>
        <a:ext cx="3182540" cy="2271648"/>
      </dsp:txXfrm>
    </dsp:sp>
    <dsp:sp modelId="{E5C0A133-0DE8-4F7A-9313-99785D3C5876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514432"/>
      </dsp:txXfrm>
    </dsp:sp>
    <dsp:sp modelId="{2AD85D73-A47C-43AD-B2C5-248BC6EABDEE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/>
            <a:t>3. Costruzione di percorsi formativi e di iniziative pubbliche comuni</a:t>
          </a:r>
          <a:endParaRPr lang="en-US" sz="2600" kern="1200"/>
        </a:p>
      </dsp:txBody>
      <dsp:txXfrm>
        <a:off x="6875073" y="1514431"/>
        <a:ext cx="3182540" cy="2271648"/>
      </dsp:txXfrm>
    </dsp:sp>
    <dsp:sp modelId="{602FE53D-3CE8-44D3-855A-74BFD1F27E2A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869C-D3D5-4A54-8392-57BF36113E24}">
      <dsp:nvSpPr>
        <dsp:cNvPr id="0" name=""/>
        <dsp:cNvSpPr/>
      </dsp:nvSpPr>
      <dsp:spPr>
        <a:xfrm>
          <a:off x="3093" y="-4"/>
          <a:ext cx="2040683" cy="524866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0" rIns="17685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75000"/>
                </a:schemeClr>
              </a:solidFill>
            </a:rPr>
            <a:t>Professionalità: </a:t>
          </a:r>
          <a:r>
            <a:rPr lang="it-IT" sz="1600" b="1" kern="1200" dirty="0">
              <a:solidFill>
                <a:schemeClr val="tx1"/>
              </a:solidFill>
            </a:rPr>
            <a:t>vuole essere la “comunità professionale” dei Responsabili della prevenzione della corruzione e della trasparenza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93" y="2099461"/>
        <a:ext cx="2040683" cy="3149199"/>
      </dsp:txXfrm>
    </dsp:sp>
    <dsp:sp modelId="{F50980B4-B940-4047-8583-6BAEC4E0B262}">
      <dsp:nvSpPr>
        <dsp:cNvPr id="0" name=""/>
        <dsp:cNvSpPr/>
      </dsp:nvSpPr>
      <dsp:spPr>
        <a:xfrm>
          <a:off x="128218" y="1550067"/>
          <a:ext cx="1790434" cy="8594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165100" rIns="176855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128218" y="1550067"/>
        <a:ext cx="1790434" cy="859408"/>
      </dsp:txXfrm>
    </dsp:sp>
    <dsp:sp modelId="{4C412A69-C1F4-49F6-AD4C-847550DF4356}">
      <dsp:nvSpPr>
        <dsp:cNvPr id="0" name=""/>
        <dsp:cNvSpPr/>
      </dsp:nvSpPr>
      <dsp:spPr>
        <a:xfrm>
          <a:off x="2187011" y="-4"/>
          <a:ext cx="1790434" cy="524866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hueOff val="526803"/>
              <a:satOff val="5815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0" rIns="17685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75000"/>
                </a:schemeClr>
              </a:solidFill>
            </a:rPr>
            <a:t>Territorialità: </a:t>
          </a:r>
          <a:r>
            <a:rPr lang="it-IT" sz="1600" b="1" kern="1200" dirty="0">
              <a:solidFill>
                <a:schemeClr val="tx1"/>
              </a:solidFill>
            </a:rPr>
            <a:t>si rivolge ai Responsabili delle amministrazioni pubbliche con sede nel territorio emiliano-romagnolo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187011" y="2099461"/>
        <a:ext cx="1790434" cy="3149199"/>
      </dsp:txXfrm>
    </dsp:sp>
    <dsp:sp modelId="{23DCCAA7-74FE-4AB8-9F48-B0BA9DD4C6D6}">
      <dsp:nvSpPr>
        <dsp:cNvPr id="0" name=""/>
        <dsp:cNvSpPr/>
      </dsp:nvSpPr>
      <dsp:spPr>
        <a:xfrm>
          <a:off x="2187011" y="1550067"/>
          <a:ext cx="1790434" cy="8594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165100" rIns="176855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2187011" y="1550067"/>
        <a:ext cx="1790434" cy="859408"/>
      </dsp:txXfrm>
    </dsp:sp>
    <dsp:sp modelId="{EFC52603-90D2-469E-8A8F-F02834982BC1}">
      <dsp:nvSpPr>
        <dsp:cNvPr id="0" name=""/>
        <dsp:cNvSpPr/>
      </dsp:nvSpPr>
      <dsp:spPr>
        <a:xfrm>
          <a:off x="4105175" y="-4"/>
          <a:ext cx="1790434" cy="52486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2">
              <a:hueOff val="1053607"/>
              <a:satOff val="11630"/>
              <a:lumOff val="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0" rIns="17685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>
                  <a:lumMod val="75000"/>
                </a:schemeClr>
              </a:solidFill>
            </a:rPr>
            <a:t>Trasversalità: </a:t>
          </a:r>
          <a:r>
            <a:rPr lang="it-IT" sz="1600" b="1" kern="1200" dirty="0">
              <a:solidFill>
                <a:schemeClr val="tx1"/>
              </a:solidFill>
            </a:rPr>
            <a:t>le amministrazioni pubbliche possono essere di comparti diversi (statali, regionali o locali)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05175" y="2099461"/>
        <a:ext cx="1790434" cy="3149199"/>
      </dsp:txXfrm>
    </dsp:sp>
    <dsp:sp modelId="{36E146DB-FC12-4B11-9DE0-E8F7C6CFFDE4}">
      <dsp:nvSpPr>
        <dsp:cNvPr id="0" name=""/>
        <dsp:cNvSpPr/>
      </dsp:nvSpPr>
      <dsp:spPr>
        <a:xfrm>
          <a:off x="4120680" y="1550067"/>
          <a:ext cx="1790434" cy="8594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855" tIns="165100" rIns="176855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120680" y="1550067"/>
        <a:ext cx="1790434" cy="859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35914-E0D1-4B82-AE08-76D34C6F2EE5}">
      <dsp:nvSpPr>
        <dsp:cNvPr id="0" name=""/>
        <dsp:cNvSpPr/>
      </dsp:nvSpPr>
      <dsp:spPr>
        <a:xfrm>
          <a:off x="0" y="0"/>
          <a:ext cx="7543801" cy="30590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1. La Rete permette il superamento  della “solitudine professionale” dei singoli RPCT: offre infatti l’occasione di non dover più affrontare singolarmente le molteplici problematiche, spesso di non semplice soluzione, che presentano le complesse discipline della trasparenza e della prevenzione della corruzione, che, per una corretta applicazione, spesso richiedono approcci e competenze multidisciplinari </a:t>
          </a:r>
          <a:endParaRPr lang="en-US" sz="2400" b="1" kern="1200" dirty="0"/>
        </a:p>
      </dsp:txBody>
      <dsp:txXfrm>
        <a:off x="149332" y="149332"/>
        <a:ext cx="7245137" cy="2760416"/>
      </dsp:txXfrm>
    </dsp:sp>
    <dsp:sp modelId="{C3FEA1F0-6068-4147-B63B-911D24CFC5A3}">
      <dsp:nvSpPr>
        <dsp:cNvPr id="0" name=""/>
        <dsp:cNvSpPr/>
      </dsp:nvSpPr>
      <dsp:spPr>
        <a:xfrm>
          <a:off x="0" y="3321540"/>
          <a:ext cx="7543801" cy="22058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2.  Il collegamento tra i RPCT rende possibili analisi condivise del comune contesto sociale, economico e criminologico, per elaborare una risposta coerente e di maggior impatto anche sul territorio nella previsione di misure di prevenzione della corruzione</a:t>
          </a:r>
          <a:endParaRPr lang="en-US" sz="2400" b="1" kern="1200" dirty="0"/>
        </a:p>
      </dsp:txBody>
      <dsp:txXfrm>
        <a:off x="107680" y="3429220"/>
        <a:ext cx="7328441" cy="1990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277D8-CE3F-43E8-A29F-ABB5329E9F7B}">
      <dsp:nvSpPr>
        <dsp:cNvPr id="0" name=""/>
        <dsp:cNvSpPr/>
      </dsp:nvSpPr>
      <dsp:spPr>
        <a:xfrm>
          <a:off x="0" y="643462"/>
          <a:ext cx="7543801" cy="29659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3. Il raccordo tra i RPCT può permettere alle Amministrazioni “di fare di più con meno”, di essere più efficaci e nel contempo più efficienti, grazie alle economie di scala che si possono realizzare, ad esempio anche solo in ambito formativo (organizzazione di seminari tematici e iniziative di carattere culturale sui fenomeni connessi al crimine organizzato e mafioso e ai fenomeni di corruzione)</a:t>
          </a:r>
          <a:endParaRPr lang="en-US" sz="2400" b="1" kern="1200" dirty="0"/>
        </a:p>
      </dsp:txBody>
      <dsp:txXfrm>
        <a:off x="144786" y="788248"/>
        <a:ext cx="7254229" cy="2676377"/>
      </dsp:txXfrm>
    </dsp:sp>
    <dsp:sp modelId="{C85E9E95-B3A0-4BD9-944C-4B5DF59A2EF0}">
      <dsp:nvSpPr>
        <dsp:cNvPr id="0" name=""/>
        <dsp:cNvSpPr/>
      </dsp:nvSpPr>
      <dsp:spPr>
        <a:xfrm>
          <a:off x="0" y="3796608"/>
          <a:ext cx="7543801" cy="22593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4. L’aggregazione di tante Amministrazioni, appartenenti a più settori e comparti, permette la costruzione di una “massa critica” che riesce a interloquire, in una posizione di maggior vantaggio, con l’ANAC stessa o con il Governo </a:t>
          </a:r>
          <a:endParaRPr lang="en-US" sz="2400" b="1" kern="1200" dirty="0"/>
        </a:p>
      </dsp:txBody>
      <dsp:txXfrm>
        <a:off x="110292" y="3906900"/>
        <a:ext cx="7323217" cy="2038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30B59-68DA-467A-90C5-11D3627A34B7}">
      <dsp:nvSpPr>
        <dsp:cNvPr id="0" name=""/>
        <dsp:cNvSpPr/>
      </dsp:nvSpPr>
      <dsp:spPr>
        <a:xfrm>
          <a:off x="5910821" y="3074317"/>
          <a:ext cx="91440" cy="415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641C-F060-4D89-9DB5-E677E609D4D5}">
      <dsp:nvSpPr>
        <dsp:cNvPr id="0" name=""/>
        <dsp:cNvSpPr/>
      </dsp:nvSpPr>
      <dsp:spPr>
        <a:xfrm>
          <a:off x="3336543" y="1751219"/>
          <a:ext cx="2619997" cy="41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37"/>
              </a:lnTo>
              <a:lnTo>
                <a:pt x="2619997" y="283237"/>
              </a:lnTo>
              <a:lnTo>
                <a:pt x="2619997" y="41562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A2784-939C-4900-9154-A02931A7DF0B}">
      <dsp:nvSpPr>
        <dsp:cNvPr id="0" name=""/>
        <dsp:cNvSpPr/>
      </dsp:nvSpPr>
      <dsp:spPr>
        <a:xfrm>
          <a:off x="4164156" y="3074317"/>
          <a:ext cx="91440" cy="415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9D41A-E7FA-458B-A8BA-039C85E588D5}">
      <dsp:nvSpPr>
        <dsp:cNvPr id="0" name=""/>
        <dsp:cNvSpPr/>
      </dsp:nvSpPr>
      <dsp:spPr>
        <a:xfrm>
          <a:off x="3336543" y="1751219"/>
          <a:ext cx="873332" cy="41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37"/>
              </a:lnTo>
              <a:lnTo>
                <a:pt x="873332" y="283237"/>
              </a:lnTo>
              <a:lnTo>
                <a:pt x="873332" y="41562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F6F49-D7E5-476A-81BF-9AE2E25735EB}">
      <dsp:nvSpPr>
        <dsp:cNvPr id="0" name=""/>
        <dsp:cNvSpPr/>
      </dsp:nvSpPr>
      <dsp:spPr>
        <a:xfrm>
          <a:off x="2417491" y="3074317"/>
          <a:ext cx="91440" cy="415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F666-F015-400D-A123-769784EC61F0}">
      <dsp:nvSpPr>
        <dsp:cNvPr id="0" name=""/>
        <dsp:cNvSpPr/>
      </dsp:nvSpPr>
      <dsp:spPr>
        <a:xfrm>
          <a:off x="2463211" y="1751219"/>
          <a:ext cx="873332" cy="415626"/>
        </a:xfrm>
        <a:custGeom>
          <a:avLst/>
          <a:gdLst/>
          <a:ahLst/>
          <a:cxnLst/>
          <a:rect l="0" t="0" r="0" b="0"/>
          <a:pathLst>
            <a:path>
              <a:moveTo>
                <a:pt x="873332" y="0"/>
              </a:moveTo>
              <a:lnTo>
                <a:pt x="873332" y="283237"/>
              </a:lnTo>
              <a:lnTo>
                <a:pt x="0" y="283237"/>
              </a:lnTo>
              <a:lnTo>
                <a:pt x="0" y="41562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97F48-B25C-4FA4-B4D0-F23B5788E18E}">
      <dsp:nvSpPr>
        <dsp:cNvPr id="0" name=""/>
        <dsp:cNvSpPr/>
      </dsp:nvSpPr>
      <dsp:spPr>
        <a:xfrm>
          <a:off x="670826" y="3074317"/>
          <a:ext cx="91440" cy="415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C492A-8980-464B-8586-1B9F44186FEF}">
      <dsp:nvSpPr>
        <dsp:cNvPr id="0" name=""/>
        <dsp:cNvSpPr/>
      </dsp:nvSpPr>
      <dsp:spPr>
        <a:xfrm>
          <a:off x="716546" y="1751219"/>
          <a:ext cx="2619997" cy="415626"/>
        </a:xfrm>
        <a:custGeom>
          <a:avLst/>
          <a:gdLst/>
          <a:ahLst/>
          <a:cxnLst/>
          <a:rect l="0" t="0" r="0" b="0"/>
          <a:pathLst>
            <a:path>
              <a:moveTo>
                <a:pt x="2619997" y="0"/>
              </a:moveTo>
              <a:lnTo>
                <a:pt x="2619997" y="283237"/>
              </a:lnTo>
              <a:lnTo>
                <a:pt x="0" y="283237"/>
              </a:lnTo>
              <a:lnTo>
                <a:pt x="0" y="41562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BA9F5-B064-4FDA-847C-59E6DED2796B}">
      <dsp:nvSpPr>
        <dsp:cNvPr id="0" name=""/>
        <dsp:cNvSpPr/>
      </dsp:nvSpPr>
      <dsp:spPr>
        <a:xfrm>
          <a:off x="2621998" y="843747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95E22E-0EFB-4AF4-9821-09F99938DEFD}">
      <dsp:nvSpPr>
        <dsp:cNvPr id="0" name=""/>
        <dsp:cNvSpPr/>
      </dsp:nvSpPr>
      <dsp:spPr>
        <a:xfrm>
          <a:off x="2780786" y="994595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Tavolo di coordinamento</a:t>
          </a:r>
        </a:p>
      </dsp:txBody>
      <dsp:txXfrm>
        <a:off x="2807365" y="1021174"/>
        <a:ext cx="1375931" cy="854313"/>
      </dsp:txXfrm>
    </dsp:sp>
    <dsp:sp modelId="{1FEA98E9-F44F-425E-8B1A-51DC252BDFA9}">
      <dsp:nvSpPr>
        <dsp:cNvPr id="0" name=""/>
        <dsp:cNvSpPr/>
      </dsp:nvSpPr>
      <dsp:spPr>
        <a:xfrm>
          <a:off x="2001" y="2166845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8F629-0E6C-48D8-A4B9-DD8AA4649A41}">
      <dsp:nvSpPr>
        <dsp:cNvPr id="0" name=""/>
        <dsp:cNvSpPr/>
      </dsp:nvSpPr>
      <dsp:spPr>
        <a:xfrm>
          <a:off x="160789" y="2317694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Referente Categoria 1</a:t>
          </a:r>
        </a:p>
      </dsp:txBody>
      <dsp:txXfrm>
        <a:off x="187368" y="2344273"/>
        <a:ext cx="1375931" cy="854313"/>
      </dsp:txXfrm>
    </dsp:sp>
    <dsp:sp modelId="{9BFE9469-BCBF-40F2-BE30-B504E7D0AD77}">
      <dsp:nvSpPr>
        <dsp:cNvPr id="0" name=""/>
        <dsp:cNvSpPr/>
      </dsp:nvSpPr>
      <dsp:spPr>
        <a:xfrm>
          <a:off x="2001" y="3489944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55B7F-994A-4B36-8FD8-7E4A7FAB677A}">
      <dsp:nvSpPr>
        <dsp:cNvPr id="0" name=""/>
        <dsp:cNvSpPr/>
      </dsp:nvSpPr>
      <dsp:spPr>
        <a:xfrm>
          <a:off x="160789" y="3640792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RPCT Enti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1</a:t>
          </a:r>
        </a:p>
      </dsp:txBody>
      <dsp:txXfrm>
        <a:off x="187368" y="3667371"/>
        <a:ext cx="1375931" cy="854313"/>
      </dsp:txXfrm>
    </dsp:sp>
    <dsp:sp modelId="{6B3FB6FC-50EB-40D2-87F3-30161C132609}">
      <dsp:nvSpPr>
        <dsp:cNvPr id="0" name=""/>
        <dsp:cNvSpPr/>
      </dsp:nvSpPr>
      <dsp:spPr>
        <a:xfrm>
          <a:off x="1748666" y="2166845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9F746-30DD-46F5-BE55-B463E3DABC76}">
      <dsp:nvSpPr>
        <dsp:cNvPr id="0" name=""/>
        <dsp:cNvSpPr/>
      </dsp:nvSpPr>
      <dsp:spPr>
        <a:xfrm>
          <a:off x="1907454" y="2317694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Referente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2</a:t>
          </a:r>
        </a:p>
      </dsp:txBody>
      <dsp:txXfrm>
        <a:off x="1934033" y="2344273"/>
        <a:ext cx="1375931" cy="854313"/>
      </dsp:txXfrm>
    </dsp:sp>
    <dsp:sp modelId="{0670CD71-CE44-44C4-8D22-05E91AC4DB93}">
      <dsp:nvSpPr>
        <dsp:cNvPr id="0" name=""/>
        <dsp:cNvSpPr/>
      </dsp:nvSpPr>
      <dsp:spPr>
        <a:xfrm>
          <a:off x="1748666" y="3489944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3E2686-A1C2-4E40-A2E6-6DC12340985B}">
      <dsp:nvSpPr>
        <dsp:cNvPr id="0" name=""/>
        <dsp:cNvSpPr/>
      </dsp:nvSpPr>
      <dsp:spPr>
        <a:xfrm>
          <a:off x="1907454" y="3640792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RPCT Enti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2</a:t>
          </a:r>
        </a:p>
      </dsp:txBody>
      <dsp:txXfrm>
        <a:off x="1934033" y="3667371"/>
        <a:ext cx="1375931" cy="854313"/>
      </dsp:txXfrm>
    </dsp:sp>
    <dsp:sp modelId="{7E8117BE-75A7-451B-8D11-AD19FD200512}">
      <dsp:nvSpPr>
        <dsp:cNvPr id="0" name=""/>
        <dsp:cNvSpPr/>
      </dsp:nvSpPr>
      <dsp:spPr>
        <a:xfrm>
          <a:off x="3495331" y="2166845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DDFA9-34C5-456F-9226-39BB7ACD43F3}">
      <dsp:nvSpPr>
        <dsp:cNvPr id="0" name=""/>
        <dsp:cNvSpPr/>
      </dsp:nvSpPr>
      <dsp:spPr>
        <a:xfrm>
          <a:off x="3654119" y="2317694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Referente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3</a:t>
          </a:r>
        </a:p>
      </dsp:txBody>
      <dsp:txXfrm>
        <a:off x="3680698" y="2344273"/>
        <a:ext cx="1375931" cy="854313"/>
      </dsp:txXfrm>
    </dsp:sp>
    <dsp:sp modelId="{3D1D3F0D-54C5-4C93-94A1-D88FC2AB1751}">
      <dsp:nvSpPr>
        <dsp:cNvPr id="0" name=""/>
        <dsp:cNvSpPr/>
      </dsp:nvSpPr>
      <dsp:spPr>
        <a:xfrm>
          <a:off x="3495331" y="3489944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FE5EE-4295-42EC-8300-764C8C8DBB23}">
      <dsp:nvSpPr>
        <dsp:cNvPr id="0" name=""/>
        <dsp:cNvSpPr/>
      </dsp:nvSpPr>
      <dsp:spPr>
        <a:xfrm>
          <a:off x="3654119" y="3640792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RPCT Enti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3</a:t>
          </a:r>
        </a:p>
      </dsp:txBody>
      <dsp:txXfrm>
        <a:off x="3680698" y="3667371"/>
        <a:ext cx="1375931" cy="854313"/>
      </dsp:txXfrm>
    </dsp:sp>
    <dsp:sp modelId="{636FED72-E218-4EF5-B6AF-671CDBD67B2A}">
      <dsp:nvSpPr>
        <dsp:cNvPr id="0" name=""/>
        <dsp:cNvSpPr/>
      </dsp:nvSpPr>
      <dsp:spPr>
        <a:xfrm>
          <a:off x="5241996" y="2166845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F618D-A19D-47C2-93D2-FBCD66FF4E49}">
      <dsp:nvSpPr>
        <dsp:cNvPr id="0" name=""/>
        <dsp:cNvSpPr/>
      </dsp:nvSpPr>
      <dsp:spPr>
        <a:xfrm>
          <a:off x="5400783" y="2317694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Referente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4</a:t>
          </a:r>
        </a:p>
      </dsp:txBody>
      <dsp:txXfrm>
        <a:off x="5427362" y="2344273"/>
        <a:ext cx="1375931" cy="854313"/>
      </dsp:txXfrm>
    </dsp:sp>
    <dsp:sp modelId="{327F9D19-3FAC-46CE-8370-E6BEB8D6D4E3}">
      <dsp:nvSpPr>
        <dsp:cNvPr id="0" name=""/>
        <dsp:cNvSpPr/>
      </dsp:nvSpPr>
      <dsp:spPr>
        <a:xfrm>
          <a:off x="5241996" y="3489944"/>
          <a:ext cx="1429089" cy="90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93FE9C-C681-4079-92EA-B9BCC81707CB}">
      <dsp:nvSpPr>
        <dsp:cNvPr id="0" name=""/>
        <dsp:cNvSpPr/>
      </dsp:nvSpPr>
      <dsp:spPr>
        <a:xfrm>
          <a:off x="5400783" y="3640792"/>
          <a:ext cx="1429089" cy="90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RPCT Enti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Categoria 4</a:t>
          </a:r>
        </a:p>
      </dsp:txBody>
      <dsp:txXfrm>
        <a:off x="5427362" y="3667371"/>
        <a:ext cx="1375931" cy="854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AACF0-58C4-4D7D-B9E3-C47F92C8A2BA}">
      <dsp:nvSpPr>
        <dsp:cNvPr id="0" name=""/>
        <dsp:cNvSpPr/>
      </dsp:nvSpPr>
      <dsp:spPr>
        <a:xfrm>
          <a:off x="4026359" y="3102428"/>
          <a:ext cx="363733" cy="2823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66" y="0"/>
              </a:lnTo>
              <a:lnTo>
                <a:pt x="181866" y="2823505"/>
              </a:lnTo>
              <a:lnTo>
                <a:pt x="363733" y="282350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D2D68-3B96-45AE-81D6-B8A36A4B73B1}">
      <dsp:nvSpPr>
        <dsp:cNvPr id="0" name=""/>
        <dsp:cNvSpPr/>
      </dsp:nvSpPr>
      <dsp:spPr>
        <a:xfrm>
          <a:off x="4026359" y="3102428"/>
          <a:ext cx="363733" cy="204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66" y="0"/>
              </a:lnTo>
              <a:lnTo>
                <a:pt x="181866" y="2041479"/>
              </a:lnTo>
              <a:lnTo>
                <a:pt x="363733" y="2041479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6B864-7B26-4B2C-BD01-4CF5EF065AA4}">
      <dsp:nvSpPr>
        <dsp:cNvPr id="0" name=""/>
        <dsp:cNvSpPr/>
      </dsp:nvSpPr>
      <dsp:spPr>
        <a:xfrm>
          <a:off x="4026359" y="3102428"/>
          <a:ext cx="363733" cy="125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66" y="0"/>
              </a:lnTo>
              <a:lnTo>
                <a:pt x="181866" y="1259452"/>
              </a:lnTo>
              <a:lnTo>
                <a:pt x="363733" y="1259452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0DFA4-F7AE-4844-A6F3-43C91A6CB392}">
      <dsp:nvSpPr>
        <dsp:cNvPr id="0" name=""/>
        <dsp:cNvSpPr/>
      </dsp:nvSpPr>
      <dsp:spPr>
        <a:xfrm>
          <a:off x="4026359" y="3102428"/>
          <a:ext cx="363733" cy="47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866" y="0"/>
              </a:lnTo>
              <a:lnTo>
                <a:pt x="181866" y="477426"/>
              </a:lnTo>
              <a:lnTo>
                <a:pt x="363733" y="477426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A6C1-C0CF-4359-91AC-B7B4A720AC5E}">
      <dsp:nvSpPr>
        <dsp:cNvPr id="0" name=""/>
        <dsp:cNvSpPr/>
      </dsp:nvSpPr>
      <dsp:spPr>
        <a:xfrm>
          <a:off x="4026359" y="2797827"/>
          <a:ext cx="363733" cy="304600"/>
        </a:xfrm>
        <a:custGeom>
          <a:avLst/>
          <a:gdLst/>
          <a:ahLst/>
          <a:cxnLst/>
          <a:rect l="0" t="0" r="0" b="0"/>
          <a:pathLst>
            <a:path>
              <a:moveTo>
                <a:pt x="0" y="304600"/>
              </a:moveTo>
              <a:lnTo>
                <a:pt x="181866" y="304600"/>
              </a:lnTo>
              <a:lnTo>
                <a:pt x="181866" y="0"/>
              </a:lnTo>
              <a:lnTo>
                <a:pt x="363733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E7923-1C81-4A97-8868-93B68209104C}">
      <dsp:nvSpPr>
        <dsp:cNvPr id="0" name=""/>
        <dsp:cNvSpPr/>
      </dsp:nvSpPr>
      <dsp:spPr>
        <a:xfrm>
          <a:off x="4026359" y="1929388"/>
          <a:ext cx="363733" cy="1173039"/>
        </a:xfrm>
        <a:custGeom>
          <a:avLst/>
          <a:gdLst/>
          <a:ahLst/>
          <a:cxnLst/>
          <a:rect l="0" t="0" r="0" b="0"/>
          <a:pathLst>
            <a:path>
              <a:moveTo>
                <a:pt x="0" y="1173039"/>
              </a:moveTo>
              <a:lnTo>
                <a:pt x="181866" y="1173039"/>
              </a:lnTo>
              <a:lnTo>
                <a:pt x="181866" y="0"/>
              </a:lnTo>
              <a:lnTo>
                <a:pt x="363733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787-9A31-4746-90DC-079CAE073C86}">
      <dsp:nvSpPr>
        <dsp:cNvPr id="0" name=""/>
        <dsp:cNvSpPr/>
      </dsp:nvSpPr>
      <dsp:spPr>
        <a:xfrm>
          <a:off x="4026359" y="1060948"/>
          <a:ext cx="363733" cy="2041479"/>
        </a:xfrm>
        <a:custGeom>
          <a:avLst/>
          <a:gdLst/>
          <a:ahLst/>
          <a:cxnLst/>
          <a:rect l="0" t="0" r="0" b="0"/>
          <a:pathLst>
            <a:path>
              <a:moveTo>
                <a:pt x="0" y="2041479"/>
              </a:moveTo>
              <a:lnTo>
                <a:pt x="181866" y="2041479"/>
              </a:lnTo>
              <a:lnTo>
                <a:pt x="181866" y="0"/>
              </a:lnTo>
              <a:lnTo>
                <a:pt x="363733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DF5DA-8764-4BBD-8F65-E22188EA9FD8}">
      <dsp:nvSpPr>
        <dsp:cNvPr id="0" name=""/>
        <dsp:cNvSpPr/>
      </dsp:nvSpPr>
      <dsp:spPr>
        <a:xfrm>
          <a:off x="4026359" y="278922"/>
          <a:ext cx="363733" cy="2823505"/>
        </a:xfrm>
        <a:custGeom>
          <a:avLst/>
          <a:gdLst/>
          <a:ahLst/>
          <a:cxnLst/>
          <a:rect l="0" t="0" r="0" b="0"/>
          <a:pathLst>
            <a:path>
              <a:moveTo>
                <a:pt x="0" y="2823505"/>
              </a:moveTo>
              <a:lnTo>
                <a:pt x="181866" y="2823505"/>
              </a:lnTo>
              <a:lnTo>
                <a:pt x="181866" y="0"/>
              </a:lnTo>
              <a:lnTo>
                <a:pt x="363733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D38BE-ECA4-4E52-AED8-084315661AEA}">
      <dsp:nvSpPr>
        <dsp:cNvPr id="0" name=""/>
        <dsp:cNvSpPr/>
      </dsp:nvSpPr>
      <dsp:spPr>
        <a:xfrm>
          <a:off x="1041127" y="2488241"/>
          <a:ext cx="2985231" cy="1228373"/>
        </a:xfrm>
        <a:prstGeom prst="rect">
          <a:avLst/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MACRO-CATEGORIE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41127" y="2488241"/>
        <a:ext cx="2985231" cy="1228373"/>
      </dsp:txXfrm>
    </dsp:sp>
    <dsp:sp modelId="{4FEBA5D2-6C42-4A0F-A909-2229AFA46DA0}">
      <dsp:nvSpPr>
        <dsp:cNvPr id="0" name=""/>
        <dsp:cNvSpPr/>
      </dsp:nvSpPr>
      <dsp:spPr>
        <a:xfrm>
          <a:off x="4390092" y="1575"/>
          <a:ext cx="1818666" cy="5546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i="0" kern="1200" dirty="0">
              <a:solidFill>
                <a:schemeClr val="tx1"/>
              </a:solidFill>
            </a:rPr>
            <a:t>Uffici Periferici dello Stato, di Agenzie statali ed Enti nazionali</a:t>
          </a:r>
          <a:endParaRPr lang="en-US" sz="1300" b="1" i="0" kern="1200" dirty="0">
            <a:solidFill>
              <a:schemeClr val="tx1"/>
            </a:solidFill>
          </a:endParaRPr>
        </a:p>
      </dsp:txBody>
      <dsp:txXfrm>
        <a:off x="4390092" y="1575"/>
        <a:ext cx="1818666" cy="554693"/>
      </dsp:txXfrm>
    </dsp:sp>
    <dsp:sp modelId="{2250EF32-0512-41E6-9959-2D8DEE9B69AF}">
      <dsp:nvSpPr>
        <dsp:cNvPr id="0" name=""/>
        <dsp:cNvSpPr/>
      </dsp:nvSpPr>
      <dsp:spPr>
        <a:xfrm>
          <a:off x="4390092" y="783602"/>
          <a:ext cx="1818666" cy="55469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Uffici scolastici e Istituti scolastici statali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390092" y="783602"/>
        <a:ext cx="1818666" cy="554693"/>
      </dsp:txXfrm>
    </dsp:sp>
    <dsp:sp modelId="{9DD33D21-0CE6-4BB6-9617-104173434ECD}">
      <dsp:nvSpPr>
        <dsp:cNvPr id="0" name=""/>
        <dsp:cNvSpPr/>
      </dsp:nvSpPr>
      <dsp:spPr>
        <a:xfrm>
          <a:off x="4390092" y="1565628"/>
          <a:ext cx="1818666" cy="7275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Regione Emilia-Romagna, Enti regionali, Interregionali e vigilati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390092" y="1565628"/>
        <a:ext cx="1818666" cy="727519"/>
      </dsp:txXfrm>
    </dsp:sp>
    <dsp:sp modelId="{A0B52364-5679-45F9-BB5E-8E6FD49FAE7C}">
      <dsp:nvSpPr>
        <dsp:cNvPr id="0" name=""/>
        <dsp:cNvSpPr/>
      </dsp:nvSpPr>
      <dsp:spPr>
        <a:xfrm>
          <a:off x="4390092" y="2520480"/>
          <a:ext cx="1818666" cy="554693"/>
        </a:xfrm>
        <a:prstGeom prst="rect">
          <a:avLst/>
        </a:prstGeom>
        <a:solidFill>
          <a:srgbClr val="FEEFD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solidFill>
                <a:schemeClr val="tx1"/>
              </a:solidFill>
            </a:rPr>
            <a:t> </a:t>
          </a:r>
          <a:r>
            <a:rPr lang="it-IT" sz="1400" b="1" i="0" kern="1200" dirty="0">
              <a:solidFill>
                <a:schemeClr val="tx1"/>
              </a:solidFill>
            </a:rPr>
            <a:t>Enti del sistema sanitario regionale </a:t>
          </a:r>
          <a:endParaRPr lang="en-US" sz="1400" i="0" kern="1200" dirty="0">
            <a:solidFill>
              <a:schemeClr val="tx1"/>
            </a:solidFill>
          </a:endParaRPr>
        </a:p>
      </dsp:txBody>
      <dsp:txXfrm>
        <a:off x="4390092" y="2520480"/>
        <a:ext cx="1818666" cy="554693"/>
      </dsp:txXfrm>
    </dsp:sp>
    <dsp:sp modelId="{ED527D9C-7FFC-4473-AEBD-3387F58BBA34}">
      <dsp:nvSpPr>
        <dsp:cNvPr id="0" name=""/>
        <dsp:cNvSpPr/>
      </dsp:nvSpPr>
      <dsp:spPr>
        <a:xfrm>
          <a:off x="4390092" y="3302507"/>
          <a:ext cx="1818666" cy="55469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Enti locali e loro enti strumentali 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390092" y="3302507"/>
        <a:ext cx="1818666" cy="554693"/>
      </dsp:txXfrm>
    </dsp:sp>
    <dsp:sp modelId="{36872C7F-212E-4840-BF31-5FFA39EFDDE4}">
      <dsp:nvSpPr>
        <dsp:cNvPr id="0" name=""/>
        <dsp:cNvSpPr/>
      </dsp:nvSpPr>
      <dsp:spPr>
        <a:xfrm>
          <a:off x="4390092" y="4084534"/>
          <a:ext cx="1818666" cy="5546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Enti del sistema camerale </a:t>
          </a:r>
          <a:endParaRPr lang="en-US" sz="1400" i="0" kern="1200" dirty="0">
            <a:solidFill>
              <a:schemeClr val="tx1"/>
            </a:solidFill>
          </a:endParaRPr>
        </a:p>
      </dsp:txBody>
      <dsp:txXfrm>
        <a:off x="4390092" y="4084534"/>
        <a:ext cx="1818666" cy="554693"/>
      </dsp:txXfrm>
    </dsp:sp>
    <dsp:sp modelId="{699C68DA-EF88-4A3E-87BE-FAB3F93CDE0B}">
      <dsp:nvSpPr>
        <dsp:cNvPr id="0" name=""/>
        <dsp:cNvSpPr/>
      </dsp:nvSpPr>
      <dsp:spPr>
        <a:xfrm>
          <a:off x="4390092" y="4866560"/>
          <a:ext cx="1818666" cy="554693"/>
        </a:xfrm>
        <a:prstGeom prst="rect">
          <a:avLst/>
        </a:prstGeom>
        <a:solidFill>
          <a:srgbClr val="FFCC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Università pubbliche della regione Emilia-Romagna</a:t>
          </a:r>
          <a:endParaRPr lang="en-US" sz="1400" i="0" kern="1200" dirty="0">
            <a:solidFill>
              <a:schemeClr val="tx1"/>
            </a:solidFill>
          </a:endParaRPr>
        </a:p>
      </dsp:txBody>
      <dsp:txXfrm>
        <a:off x="4390092" y="4866560"/>
        <a:ext cx="1818666" cy="554693"/>
      </dsp:txXfrm>
    </dsp:sp>
    <dsp:sp modelId="{B633E967-4757-4E37-8FC5-2584E445D9BD}">
      <dsp:nvSpPr>
        <dsp:cNvPr id="0" name=""/>
        <dsp:cNvSpPr/>
      </dsp:nvSpPr>
      <dsp:spPr>
        <a:xfrm>
          <a:off x="4390092" y="5648587"/>
          <a:ext cx="1818666" cy="55469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dirty="0">
              <a:solidFill>
                <a:schemeClr val="tx1"/>
              </a:solidFill>
            </a:rPr>
            <a:t>Enti di altro genere</a:t>
          </a:r>
          <a:endParaRPr lang="en-US" sz="1400" i="0" kern="1200" dirty="0">
            <a:solidFill>
              <a:schemeClr val="tx1"/>
            </a:solidFill>
          </a:endParaRPr>
        </a:p>
      </dsp:txBody>
      <dsp:txXfrm>
        <a:off x="4390092" y="5648587"/>
        <a:ext cx="1818666" cy="554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4CE1E-6D30-4E34-A977-D5B1A2298791}">
      <dsp:nvSpPr>
        <dsp:cNvPr id="0" name=""/>
        <dsp:cNvSpPr/>
      </dsp:nvSpPr>
      <dsp:spPr>
        <a:xfrm>
          <a:off x="845" y="1510808"/>
          <a:ext cx="2922513" cy="18996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Creazione di una comunità virtuale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93577" y="1603540"/>
        <a:ext cx="2737049" cy="1714169"/>
      </dsp:txXfrm>
    </dsp:sp>
    <dsp:sp modelId="{F9FFE377-C7E2-42ED-82CC-59A18476882A}">
      <dsp:nvSpPr>
        <dsp:cNvPr id="0" name=""/>
        <dsp:cNvSpPr/>
      </dsp:nvSpPr>
      <dsp:spPr>
        <a:xfrm>
          <a:off x="1462102" y="847029"/>
          <a:ext cx="3227191" cy="3227191"/>
        </a:xfrm>
        <a:custGeom>
          <a:avLst/>
          <a:gdLst/>
          <a:ahLst/>
          <a:cxnLst/>
          <a:rect l="0" t="0" r="0" b="0"/>
          <a:pathLst>
            <a:path>
              <a:moveTo>
                <a:pt x="324691" y="642813"/>
              </a:moveTo>
              <a:arcTo wR="1613595" hR="1613595" stAng="13019189" swAng="63616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E984-7625-4A2F-A4CC-89319E59AA3E}">
      <dsp:nvSpPr>
        <dsp:cNvPr id="0" name=""/>
        <dsp:cNvSpPr/>
      </dsp:nvSpPr>
      <dsp:spPr>
        <a:xfrm>
          <a:off x="3228036" y="1510808"/>
          <a:ext cx="2922513" cy="18996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tx1"/>
              </a:solidFill>
            </a:rPr>
            <a:t>Apertura di una sezione nel sito «Portale della </a:t>
          </a:r>
          <a:r>
            <a:rPr lang="it-IT" sz="2800" b="1" kern="1200" dirty="0" err="1">
              <a:solidFill>
                <a:schemeClr val="tx1"/>
              </a:solidFill>
            </a:rPr>
            <a:t>legalita’</a:t>
          </a:r>
          <a:r>
            <a:rPr lang="it-IT" sz="2800" b="1" kern="1200" dirty="0">
              <a:solidFill>
                <a:schemeClr val="tx1"/>
              </a:solidFill>
            </a:rPr>
            <a:t>»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20768" y="1603540"/>
        <a:ext cx="2737049" cy="1714169"/>
      </dsp:txXfrm>
    </dsp:sp>
    <dsp:sp modelId="{9F3BF03A-99A0-42AE-850A-F505F21084D9}">
      <dsp:nvSpPr>
        <dsp:cNvPr id="0" name=""/>
        <dsp:cNvSpPr/>
      </dsp:nvSpPr>
      <dsp:spPr>
        <a:xfrm>
          <a:off x="1462102" y="847029"/>
          <a:ext cx="3227191" cy="3227191"/>
        </a:xfrm>
        <a:custGeom>
          <a:avLst/>
          <a:gdLst/>
          <a:ahLst/>
          <a:cxnLst/>
          <a:rect l="0" t="0" r="0" b="0"/>
          <a:pathLst>
            <a:path>
              <a:moveTo>
                <a:pt x="2902499" y="2584377"/>
              </a:moveTo>
              <a:arcTo wR="1613595" hR="1613595" stAng="2219189" swAng="636162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C7CA-02B5-4F6C-9242-30E1396B24E4}">
      <dsp:nvSpPr>
        <dsp:cNvPr id="0" name=""/>
        <dsp:cNvSpPr/>
      </dsp:nvSpPr>
      <dsp:spPr>
        <a:xfrm>
          <a:off x="12702" y="0"/>
          <a:ext cx="3030471" cy="331893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67" tIns="330200" rIns="23626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La Regione e le Associazioni di Enti che hanno sottoscritto il Protocollo di Intesa sensibilizzeranno le Amministrazioni del territorio promuovendo l’adesione alla Rete per l’integrità e la trasparenza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2702" y="1261195"/>
        <a:ext cx="3030471" cy="1991361"/>
      </dsp:txXfrm>
    </dsp:sp>
    <dsp:sp modelId="{788A2F6C-F166-400D-8F7C-4C2A43CDEF09}">
      <dsp:nvSpPr>
        <dsp:cNvPr id="0" name=""/>
        <dsp:cNvSpPr/>
      </dsp:nvSpPr>
      <dsp:spPr>
        <a:xfrm>
          <a:off x="1010288" y="373333"/>
          <a:ext cx="995680" cy="9956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27" tIns="12700" rIns="77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156102" y="519147"/>
        <a:ext cx="704052" cy="704052"/>
      </dsp:txXfrm>
    </dsp:sp>
    <dsp:sp modelId="{006A6992-97B8-41B0-AEFD-D251EB360633}">
      <dsp:nvSpPr>
        <dsp:cNvPr id="0" name=""/>
        <dsp:cNvSpPr/>
      </dsp:nvSpPr>
      <dsp:spPr>
        <a:xfrm>
          <a:off x="1853" y="3318864"/>
          <a:ext cx="3030471" cy="72"/>
        </a:xfrm>
        <a:prstGeom prst="rect">
          <a:avLst/>
        </a:prstGeom>
        <a:solidFill>
          <a:schemeClr val="accent4">
            <a:hueOff val="370913"/>
            <a:satOff val="6654"/>
            <a:lumOff val="5425"/>
            <a:alphaOff val="0"/>
          </a:schemeClr>
        </a:solidFill>
        <a:ln w="15875" cap="flat" cmpd="sng" algn="ctr">
          <a:solidFill>
            <a:schemeClr val="accent4">
              <a:hueOff val="370913"/>
              <a:satOff val="6654"/>
              <a:lumOff val="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AF39-383F-4D3E-9DC9-805732EF0307}">
      <dsp:nvSpPr>
        <dsp:cNvPr id="0" name=""/>
        <dsp:cNvSpPr/>
      </dsp:nvSpPr>
      <dsp:spPr>
        <a:xfrm>
          <a:off x="3335372" y="0"/>
          <a:ext cx="3913248" cy="331893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1154122"/>
              <a:satOff val="26551"/>
              <a:lumOff val="3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67" tIns="330200" rIns="236267" bIns="33020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L’adesione alla Rete dovrà avvenire a cura dei Responsabili della Prevenzione della corruzione e della Trasparenza (o dei Referenti locali per le Amministrazioni statali che hanno un RPCT a livello nazionale), previa autorizzazione dell’organo di indirizzo competente per la Amministrazione di appartenenza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335372" y="1261195"/>
        <a:ext cx="3913248" cy="1991361"/>
      </dsp:txXfrm>
    </dsp:sp>
    <dsp:sp modelId="{5A18D23F-B1E5-4758-93D3-97AA4876E33C}">
      <dsp:nvSpPr>
        <dsp:cNvPr id="0" name=""/>
        <dsp:cNvSpPr/>
      </dsp:nvSpPr>
      <dsp:spPr>
        <a:xfrm>
          <a:off x="4794156" y="331893"/>
          <a:ext cx="995680" cy="995680"/>
        </a:xfrm>
        <a:prstGeom prst="ellipse">
          <a:avLst/>
        </a:prstGeom>
        <a:solidFill>
          <a:schemeClr val="accent4">
            <a:hueOff val="741827"/>
            <a:satOff val="13309"/>
            <a:lumOff val="10850"/>
            <a:alphaOff val="0"/>
          </a:schemeClr>
        </a:solidFill>
        <a:ln w="15875" cap="flat" cmpd="sng" algn="ctr">
          <a:solidFill>
            <a:schemeClr val="accent4">
              <a:hueOff val="741827"/>
              <a:satOff val="13309"/>
              <a:lumOff val="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27" tIns="12700" rIns="77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4939970" y="477707"/>
        <a:ext cx="704052" cy="704052"/>
      </dsp:txXfrm>
    </dsp:sp>
    <dsp:sp modelId="{15B0E7E4-4E4A-4E1B-9985-06609EAB076E}">
      <dsp:nvSpPr>
        <dsp:cNvPr id="0" name=""/>
        <dsp:cNvSpPr/>
      </dsp:nvSpPr>
      <dsp:spPr>
        <a:xfrm>
          <a:off x="3776761" y="3318864"/>
          <a:ext cx="3030471" cy="72"/>
        </a:xfrm>
        <a:prstGeom prst="rect">
          <a:avLst/>
        </a:prstGeom>
        <a:solidFill>
          <a:schemeClr val="accent4">
            <a:hueOff val="1112740"/>
            <a:satOff val="19963"/>
            <a:lumOff val="16275"/>
            <a:alphaOff val="0"/>
          </a:schemeClr>
        </a:solidFill>
        <a:ln w="15875" cap="flat" cmpd="sng" algn="ctr">
          <a:solidFill>
            <a:schemeClr val="accent4">
              <a:hueOff val="1112740"/>
              <a:satOff val="19963"/>
              <a:lumOff val="1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C7CA-02B5-4F6C-9242-30E1396B24E4}">
      <dsp:nvSpPr>
        <dsp:cNvPr id="0" name=""/>
        <dsp:cNvSpPr/>
      </dsp:nvSpPr>
      <dsp:spPr>
        <a:xfrm>
          <a:off x="193146" y="0"/>
          <a:ext cx="3324150" cy="331893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83" tIns="330200" rIns="219983" bIns="33020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Per </a:t>
          </a:r>
          <a:r>
            <a:rPr lang="en-US" sz="1400" b="1" kern="1200" dirty="0" err="1">
              <a:solidFill>
                <a:schemeClr val="tx1"/>
              </a:solidFill>
            </a:rPr>
            <a:t>aderire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occorre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compilare</a:t>
          </a:r>
          <a:r>
            <a:rPr lang="en-US" sz="1400" b="1" kern="1200" dirty="0">
              <a:solidFill>
                <a:schemeClr val="tx1"/>
              </a:solidFill>
            </a:rPr>
            <a:t> un </a:t>
          </a:r>
          <a:r>
            <a:rPr lang="en-US" sz="1400" b="1" kern="1200" dirty="0" err="1">
              <a:solidFill>
                <a:schemeClr val="tx1"/>
              </a:solidFill>
            </a:rPr>
            <a:t>apposito</a:t>
          </a:r>
          <a:r>
            <a:rPr lang="en-US" sz="1400" b="1" kern="1200" dirty="0">
              <a:solidFill>
                <a:schemeClr val="tx1"/>
              </a:solidFill>
            </a:rPr>
            <a:t> modulo,  da </a:t>
          </a:r>
          <a:r>
            <a:rPr lang="en-US" sz="1400" b="1" kern="1200" dirty="0" err="1">
              <a:solidFill>
                <a:schemeClr val="tx1"/>
              </a:solidFill>
            </a:rPr>
            <a:t>firmare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digitalmente</a:t>
          </a:r>
          <a:r>
            <a:rPr lang="en-US" sz="1400" b="1" kern="1200" dirty="0">
              <a:solidFill>
                <a:schemeClr val="tx1"/>
              </a:solidFill>
            </a:rPr>
            <a:t>, e </a:t>
          </a:r>
          <a:r>
            <a:rPr lang="en-US" sz="1400" b="1" kern="1200" dirty="0" err="1">
              <a:solidFill>
                <a:schemeClr val="tx1"/>
              </a:solidFill>
            </a:rPr>
            <a:t>spedire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all’indirizzo</a:t>
          </a:r>
          <a:r>
            <a:rPr lang="en-US" sz="1400" b="1" kern="1200" dirty="0">
              <a:solidFill>
                <a:schemeClr val="tx1"/>
              </a:solidFill>
            </a:rPr>
            <a:t> di </a:t>
          </a:r>
          <a:r>
            <a:rPr lang="en-US" sz="1400" b="1" kern="1200" dirty="0" err="1">
              <a:solidFill>
                <a:schemeClr val="tx1"/>
              </a:solidFill>
            </a:rPr>
            <a:t>posta</a:t>
          </a:r>
          <a:r>
            <a:rPr lang="en-US" sz="1400" b="1" kern="1200" dirty="0">
              <a:solidFill>
                <a:schemeClr val="tx1"/>
              </a:solidFill>
            </a:rPr>
            <a:t> certificata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</a:rPr>
            <a:t>affleg@postacert.regione.Emilia-Romagna.it</a:t>
          </a:r>
        </a:p>
      </dsp:txBody>
      <dsp:txXfrm>
        <a:off x="193146" y="1261195"/>
        <a:ext cx="3324150" cy="1991361"/>
      </dsp:txXfrm>
    </dsp:sp>
    <dsp:sp modelId="{788A2F6C-F166-400D-8F7C-4C2A43CDEF09}">
      <dsp:nvSpPr>
        <dsp:cNvPr id="0" name=""/>
        <dsp:cNvSpPr/>
      </dsp:nvSpPr>
      <dsp:spPr>
        <a:xfrm>
          <a:off x="1164553" y="331893"/>
          <a:ext cx="995680" cy="9956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27" tIns="12700" rIns="77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1310367" y="477707"/>
        <a:ext cx="704052" cy="704052"/>
      </dsp:txXfrm>
    </dsp:sp>
    <dsp:sp modelId="{006A6992-97B8-41B0-AEFD-D251EB360633}">
      <dsp:nvSpPr>
        <dsp:cNvPr id="0" name=""/>
        <dsp:cNvSpPr/>
      </dsp:nvSpPr>
      <dsp:spPr>
        <a:xfrm>
          <a:off x="251596" y="3318864"/>
          <a:ext cx="2821595" cy="72"/>
        </a:xfrm>
        <a:prstGeom prst="rect">
          <a:avLst/>
        </a:prstGeom>
        <a:solidFill>
          <a:schemeClr val="accent4">
            <a:hueOff val="370913"/>
            <a:satOff val="6654"/>
            <a:lumOff val="5425"/>
            <a:alphaOff val="0"/>
          </a:schemeClr>
        </a:solidFill>
        <a:ln w="15875" cap="flat" cmpd="sng" algn="ctr">
          <a:solidFill>
            <a:schemeClr val="accent4">
              <a:hueOff val="370913"/>
              <a:satOff val="6654"/>
              <a:lumOff val="5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AF39-383F-4D3E-9DC9-805732EF0307}">
      <dsp:nvSpPr>
        <dsp:cNvPr id="0" name=""/>
        <dsp:cNvSpPr/>
      </dsp:nvSpPr>
      <dsp:spPr>
        <a:xfrm>
          <a:off x="3606948" y="0"/>
          <a:ext cx="3643526" cy="331893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1154122"/>
              <a:satOff val="26551"/>
              <a:lumOff val="3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83" tIns="330200" rIns="219983" bIns="33020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>
              <a:solidFill>
                <a:schemeClr val="tx1"/>
              </a:solidFill>
            </a:rPr>
            <a:t>Tutte le istruzioni e copia del modulo saranno allegati alle lettera che a breve sarà trasmessa a ogni Amministrazione e RPCT del territorio emiliano-romagnolo </a:t>
          </a:r>
          <a:endParaRPr lang="en-US" sz="1400" b="1" kern="1200" dirty="0">
            <a:solidFill>
              <a:schemeClr val="tx1"/>
            </a:solidFill>
          </a:endParaRPr>
        </a:p>
        <a:p>
          <a:pPr marL="0"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</a:endParaRPr>
        </a:p>
      </dsp:txBody>
      <dsp:txXfrm>
        <a:off x="3606948" y="1261195"/>
        <a:ext cx="3643526" cy="1991361"/>
      </dsp:txXfrm>
    </dsp:sp>
    <dsp:sp modelId="{5A18D23F-B1E5-4758-93D3-97AA4876E33C}">
      <dsp:nvSpPr>
        <dsp:cNvPr id="0" name=""/>
        <dsp:cNvSpPr/>
      </dsp:nvSpPr>
      <dsp:spPr>
        <a:xfrm>
          <a:off x="4930552" y="331893"/>
          <a:ext cx="995680" cy="995680"/>
        </a:xfrm>
        <a:prstGeom prst="ellipse">
          <a:avLst/>
        </a:prstGeom>
        <a:solidFill>
          <a:schemeClr val="accent4">
            <a:hueOff val="741827"/>
            <a:satOff val="13309"/>
            <a:lumOff val="10850"/>
            <a:alphaOff val="0"/>
          </a:schemeClr>
        </a:solidFill>
        <a:ln w="15875" cap="flat" cmpd="sng" algn="ctr">
          <a:solidFill>
            <a:schemeClr val="accent4">
              <a:hueOff val="741827"/>
              <a:satOff val="13309"/>
              <a:lumOff val="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627" tIns="12700" rIns="776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</a:t>
          </a:r>
        </a:p>
      </dsp:txBody>
      <dsp:txXfrm>
        <a:off x="5076366" y="477707"/>
        <a:ext cx="704052" cy="704052"/>
      </dsp:txXfrm>
    </dsp:sp>
    <dsp:sp modelId="{15B0E7E4-4E4A-4E1B-9985-06609EAB076E}">
      <dsp:nvSpPr>
        <dsp:cNvPr id="0" name=""/>
        <dsp:cNvSpPr/>
      </dsp:nvSpPr>
      <dsp:spPr>
        <a:xfrm>
          <a:off x="4017594" y="3318864"/>
          <a:ext cx="2821595" cy="72"/>
        </a:xfrm>
        <a:prstGeom prst="rect">
          <a:avLst/>
        </a:prstGeom>
        <a:solidFill>
          <a:schemeClr val="accent4">
            <a:hueOff val="1112740"/>
            <a:satOff val="19963"/>
            <a:lumOff val="16275"/>
            <a:alphaOff val="0"/>
          </a:schemeClr>
        </a:solidFill>
        <a:ln w="15875" cap="flat" cmpd="sng" algn="ctr">
          <a:solidFill>
            <a:schemeClr val="accent4">
              <a:hueOff val="1112740"/>
              <a:satOff val="19963"/>
              <a:lumOff val="1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4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840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9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6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8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1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5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6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9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78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504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8608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8342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6958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4176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71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412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sul-lavoro-C-1/ruoli-figure-C-7/rls-C-72/riunioni-periodiche-consigli-temi-da-trattare-modelli-di-verbale-AR-16334/" TargetMode="External"/><Relationship Id="rId2" Type="http://schemas.openxmlformats.org/officeDocument/2006/relationships/image" Target="../media/image9.jpg&amp;ehk=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ltoverbano.it/?p=3465" TargetMode="External"/><Relationship Id="rId2" Type="http://schemas.openxmlformats.org/officeDocument/2006/relationships/image" Target="../media/image10.png&amp;ehk=e9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3.png"/><Relationship Id="rId7" Type="http://schemas.openxmlformats.org/officeDocument/2006/relationships/diagramData" Target="../diagrams/data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microsoft.com/office/2007/relationships/diagramDrawing" Target="../diagrams/drawing8.xml"/><Relationship Id="rId5" Type="http://schemas.openxmlformats.org/officeDocument/2006/relationships/hyperlink" Target="http://nancynwilson.com/building-an-online-business-2/" TargetMode="External"/><Relationship Id="rId10" Type="http://schemas.openxmlformats.org/officeDocument/2006/relationships/diagramColors" Target="../diagrams/colors8.xml"/><Relationship Id="rId4" Type="http://schemas.openxmlformats.org/officeDocument/2006/relationships/image" Target="../media/image11.jpg&amp;ehk=oTb69PKRVr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3.png"/><Relationship Id="rId7" Type="http://schemas.openxmlformats.org/officeDocument/2006/relationships/diagramData" Target="../diagrams/data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microsoft.com/office/2007/relationships/diagramDrawing" Target="../diagrams/drawing9.xml"/><Relationship Id="rId5" Type="http://schemas.openxmlformats.org/officeDocument/2006/relationships/hyperlink" Target="http://nancynwilson.com/building-an-online-business-2/" TargetMode="External"/><Relationship Id="rId10" Type="http://schemas.openxmlformats.org/officeDocument/2006/relationships/diagramColors" Target="../diagrams/colors9.xml"/><Relationship Id="rId4" Type="http://schemas.openxmlformats.org/officeDocument/2006/relationships/image" Target="../media/image11.jpg&amp;ehk=oTb69PKRVr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NhQs6tF0GR4geq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ABFF7-FBED-4129-BDF7-1D4A1AF0C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RETE PER L’INTEGRITA’ E LA TRASPARENZA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2198C8-4A46-467C-BEF8-D19EEB508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/>
              <a:t>ILLUSTRAZIONE DEL PROGETTO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385154D-073A-4D9B-9C12-7E24C304B1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2" y="441452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CasellaDiTesto 3">
            <a:extLst>
              <a:ext uri="{FF2B5EF4-FFF2-40B4-BE49-F238E27FC236}">
                <a16:creationId xmlns:a16="http://schemas.microsoft.com/office/drawing/2014/main" id="{5CCD747D-B6D3-4D75-A355-3E4F602FB2AD}"/>
              </a:ext>
            </a:extLst>
          </p:cNvPr>
          <p:cNvSpPr txBox="1"/>
          <p:nvPr/>
        </p:nvSpPr>
        <p:spPr>
          <a:xfrm>
            <a:off x="390387" y="5861735"/>
            <a:ext cx="96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AUTORE: MAURIZIO RICCIARDELLI- RESPONSABILE DELLA PREVENZIONE DELLA CORRUZIONE E DELLA TRASPARENZA- GIUNTA </a:t>
            </a:r>
            <a:r>
              <a:rPr lang="it-IT" b="1"/>
              <a:t>REGIONE EMILIA-ROMAGNA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7434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39CC0-66A1-42B7-AC51-5820CE3F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975463" cy="31839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STRUMENTI OPERATIVI 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44824"/>
              </p:ext>
            </p:extLst>
          </p:nvPr>
        </p:nvGraphicFramePr>
        <p:xfrm>
          <a:off x="5291667" y="1827317"/>
          <a:ext cx="6151396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891F4D-F8E7-41F1-A8BB-535D288768AA}"/>
              </a:ext>
            </a:extLst>
          </p:cNvPr>
          <p:cNvSpPr txBox="1"/>
          <p:nvPr/>
        </p:nvSpPr>
        <p:spPr>
          <a:xfrm>
            <a:off x="4702548" y="540431"/>
            <a:ext cx="741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i="1" dirty="0"/>
              <a:t>Obiettivo 1:</a:t>
            </a:r>
          </a:p>
          <a:p>
            <a:pPr lvl="0"/>
            <a:r>
              <a:rPr lang="it-IT" sz="2800" b="1" i="1" dirty="0"/>
              <a:t>Condivisione delle esperienze e confronto operativo</a:t>
            </a:r>
            <a:endParaRPr lang="it-IT" sz="2800" b="1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4B605FD-4AE2-4A03-B018-8DC2230D0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94" y="3119409"/>
            <a:ext cx="4554107" cy="32494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0A8FC9-7E86-4525-8B77-218A09591E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6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39CC0-66A1-42B7-AC51-5820CE3F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25" y="960796"/>
            <a:ext cx="3415612" cy="21481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STRUMENTI 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OPERATIVI 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0C4B87-72EC-42E0-9AE8-573832B7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337" y="2522868"/>
            <a:ext cx="6813395" cy="4023360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/>
              <a:t>E’ prevista l’istituzione di “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GRUPPI DI LAVORO</a:t>
            </a:r>
            <a:r>
              <a:rPr lang="it-IT" b="1" dirty="0"/>
              <a:t>” temporanei, coordinati da un Referente di categoria</a:t>
            </a:r>
          </a:p>
          <a:p>
            <a:pPr algn="just"/>
            <a:r>
              <a:rPr lang="it-IT" b="1" dirty="0"/>
              <a:t>I temi di analisi saranno individuati dal Tavolo di coordinamento, con lo scopo di approfondimento ed elaborazione di proposte operative</a:t>
            </a:r>
          </a:p>
          <a:p>
            <a:pPr algn="just"/>
            <a:r>
              <a:rPr lang="it-IT" b="1" dirty="0"/>
              <a:t>I temi saranno scelti previo sondaggio pressi i RPCT aderenti alla Rete</a:t>
            </a:r>
          </a:p>
          <a:p>
            <a:pPr algn="just"/>
            <a:r>
              <a:rPr lang="it-IT" b="1" dirty="0"/>
              <a:t>Potranno essere istituiti gruppi di lavoro anche per specifici territori/categorie di amministrazioni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891F4D-F8E7-41F1-A8BB-535D288768AA}"/>
              </a:ext>
            </a:extLst>
          </p:cNvPr>
          <p:cNvSpPr txBox="1"/>
          <p:nvPr/>
        </p:nvSpPr>
        <p:spPr>
          <a:xfrm>
            <a:off x="4424642" y="831726"/>
            <a:ext cx="741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i="1" dirty="0"/>
              <a:t>Obiettivo 2:</a:t>
            </a:r>
          </a:p>
          <a:p>
            <a:pPr lvl="0"/>
            <a:r>
              <a:rPr lang="it-IT" sz="2800" b="1" i="1" dirty="0"/>
              <a:t>Studio, valutazione ed elaborazione di proposte</a:t>
            </a:r>
          </a:p>
        </p:txBody>
      </p:sp>
      <p:pic>
        <p:nvPicPr>
          <p:cNvPr id="43" name="Immagine 42" descr="Immagine che contiene interni, pavimento, tavolo, scrivania&#10;&#10;Descrizione generata con affidabilità molto elevata">
            <a:extLst>
              <a:ext uri="{FF2B5EF4-FFF2-40B4-BE49-F238E27FC236}">
                <a16:creationId xmlns:a16="http://schemas.microsoft.com/office/drawing/2014/main" id="{6A8F9946-B53C-4438-A3E0-B56DE6E23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138" y="3200400"/>
            <a:ext cx="3847699" cy="28520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D12874-398B-4545-86BD-041A480096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2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55C27-5D53-44CC-8E72-D9B0B27F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96" y="804333"/>
            <a:ext cx="4252185" cy="205643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STRUMENTI OPERATIVI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65B1C-8AB3-4E00-AD99-0DC66C21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792461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800" b="1" i="1" dirty="0"/>
              <a:t>Obiettivo 3 : Costruzione di percorsi formativi e di iniziative pubbliche comuni</a:t>
            </a:r>
          </a:p>
          <a:p>
            <a:endParaRPr lang="it-IT" b="1" i="1" dirty="0"/>
          </a:p>
          <a:p>
            <a:pPr algn="just"/>
            <a:r>
              <a:rPr lang="it-IT" b="1" dirty="0"/>
              <a:t>La Rete organizzerà sia percorsi formativi che iniziative pubbliche comuni</a:t>
            </a:r>
          </a:p>
          <a:p>
            <a:pPr algn="just"/>
            <a:r>
              <a:rPr lang="it-IT" b="1" dirty="0"/>
              <a:t>La Regione Emilia-Romagna metterà a disposizione a tal fine anche il proprio strumento di formazione gratuita per le Pubbliche Amministrazioni denominata «piattaforma SELF»</a:t>
            </a:r>
          </a:p>
        </p:txBody>
      </p:sp>
      <p:pic>
        <p:nvPicPr>
          <p:cNvPr id="5" name="Immagine 4" descr="Immagine che contiene interni, pavimento&#10;&#10;Descrizione generata con affidabilità elevata">
            <a:extLst>
              <a:ext uri="{FF2B5EF4-FFF2-40B4-BE49-F238E27FC236}">
                <a16:creationId xmlns:a16="http://schemas.microsoft.com/office/drawing/2014/main" id="{0070ED15-CE1D-492E-99E8-CAD05D55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858" y="2860766"/>
            <a:ext cx="3854823" cy="31929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B36FDE-F4D1-4385-B7EA-5B872948A0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6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009486-928F-4921-B8CD-F76DF609C9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0EDC1-9445-4DF7-AF88-6192F82E15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9CD31-0EBE-4345-9C63-7117ED3B0B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B578E50-7A88-4032-A5DF-F7CD13CFD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89743" y="1349829"/>
            <a:ext cx="2527882" cy="2240375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F81798BC-8D0B-49B2-B285-961EFAC3499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41" y="4474328"/>
            <a:ext cx="2408215" cy="419345"/>
          </a:xfrm>
          <a:prstGeom prst="rect">
            <a:avLst/>
          </a:prstGeom>
          <a:solidFill>
            <a:srgbClr val="FFFFFF"/>
          </a:solidFill>
          <a:ln w="57150" cmpd="thickThin">
            <a:noFill/>
            <a:miter lim="8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AD9DE5-7FA1-424A-908D-5D6ECE6F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PERCORSO COSTITUTIVO DELLA RETE</a:t>
            </a:r>
            <a:br>
              <a:rPr lang="it-IT" sz="2800" b="1" dirty="0"/>
            </a:br>
            <a:endParaRPr lang="it-IT" sz="2800" b="1" dirty="0"/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942301"/>
              </p:ext>
            </p:extLst>
          </p:nvPr>
        </p:nvGraphicFramePr>
        <p:xfrm>
          <a:off x="1167384" y="2556932"/>
          <a:ext cx="7250475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982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009486-928F-4921-B8CD-F76DF609C9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0EDC1-9445-4DF7-AF88-6192F82E15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9CD31-0EBE-4345-9C63-7117ED3B0B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B578E50-7A88-4032-A5DF-F7CD13CFD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89743" y="1523660"/>
            <a:ext cx="2527882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F81798BC-8D0B-49B2-B285-961EFAC3499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41" y="4474328"/>
            <a:ext cx="2408215" cy="419345"/>
          </a:xfrm>
          <a:prstGeom prst="rect">
            <a:avLst/>
          </a:prstGeom>
          <a:solidFill>
            <a:srgbClr val="FFFFFF"/>
          </a:solidFill>
          <a:ln w="57150" cmpd="thickThin">
            <a:noFill/>
            <a:miter lim="8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AD9DE5-7FA1-424A-908D-5D6ECE6F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7409515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PERCORSO COSTITUTIVO DELLA RETE</a:t>
            </a:r>
            <a:br>
              <a:rPr lang="it-IT" sz="2800" b="1" dirty="0"/>
            </a:br>
            <a:endParaRPr lang="it-IT" sz="2800" b="1" dirty="0"/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73409"/>
              </p:ext>
            </p:extLst>
          </p:nvPr>
        </p:nvGraphicFramePr>
        <p:xfrm>
          <a:off x="1167384" y="2556932"/>
          <a:ext cx="7250475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752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038DE-CC94-48C9-9EE0-F72D9683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PER INFORMAZIONI E COPIA DEL MODULO DI ADESIONE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39523F-6DC2-41FC-9E65-C36B75B7F980}"/>
              </a:ext>
            </a:extLst>
          </p:cNvPr>
          <p:cNvSpPr/>
          <p:nvPr/>
        </p:nvSpPr>
        <p:spPr>
          <a:xfrm>
            <a:off x="1446161" y="2653570"/>
            <a:ext cx="499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CONTATTARE</a:t>
            </a:r>
          </a:p>
        </p:txBody>
      </p:sp>
      <p:pic>
        <p:nvPicPr>
          <p:cNvPr id="23" name="Segnaposto contenuto 22" descr="Immagine che contiene pavimento, parete, sedendo&#10;&#10;Descrizione generata con affidabilità elevata">
            <a:extLst>
              <a:ext uri="{FF2B5EF4-FFF2-40B4-BE49-F238E27FC236}">
                <a16:creationId xmlns:a16="http://schemas.microsoft.com/office/drawing/2014/main" id="{C23CE705-56F5-41A7-8200-EA37DEE34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228" y="3651623"/>
            <a:ext cx="2492656" cy="2492656"/>
          </a:xfr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80A46E-E466-4811-B881-6AF7F960DC07}"/>
              </a:ext>
            </a:extLst>
          </p:cNvPr>
          <p:cNvSpPr txBox="1"/>
          <p:nvPr/>
        </p:nvSpPr>
        <p:spPr>
          <a:xfrm>
            <a:off x="3415553" y="3836894"/>
            <a:ext cx="803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accent2">
                    <a:lumMod val="75000"/>
                  </a:schemeClr>
                </a:solidFill>
              </a:rPr>
              <a:t>anticorruzione@regione.emilia-romagna.it</a:t>
            </a:r>
          </a:p>
        </p:txBody>
      </p:sp>
    </p:spTree>
    <p:extLst>
      <p:ext uri="{BB962C8B-B14F-4D97-AF65-F5344CB8AC3E}">
        <p14:creationId xmlns:p14="http://schemas.microsoft.com/office/powerpoint/2010/main" val="1421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BCDF8-EC1B-491E-95A0-DF2F8571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63" y="704923"/>
            <a:ext cx="9856921" cy="149961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Testo unico della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legalita’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: legge regionale 28 ottobre 2016, n. 18 </a:t>
            </a: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</a:rPr>
              <a:t>"Testo unico per la promozione della legalità e per la valorizzazione della cittadinanza e dell’economia responsabili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10184-8D4A-48C5-B9FC-C91A1B07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2073642"/>
            <a:ext cx="11027196" cy="42582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endParaRPr lang="it-IT" b="1" dirty="0"/>
          </a:p>
          <a:p>
            <a:pPr marL="0" lvl="0" indent="0" algn="ctr">
              <a:buNone/>
            </a:pPr>
            <a:r>
              <a:rPr lang="it-IT" b="1" dirty="0"/>
              <a:t>tra le misure per promuovere l’etica pubblica e per contrastare la corruzione</a:t>
            </a:r>
          </a:p>
          <a:p>
            <a:pPr marL="0" lvl="0" indent="0" algn="ctr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PREVEDE </a:t>
            </a:r>
          </a:p>
          <a:p>
            <a:pPr marL="0" lvl="0" indent="0" algn="just">
              <a:buNone/>
            </a:pPr>
            <a:r>
              <a:rPr lang="it-IT" b="1" dirty="0"/>
              <a:t>l’attivazione di  una “</a:t>
            </a:r>
            <a:r>
              <a:rPr lang="it-IT" b="1" i="1" dirty="0"/>
              <a:t>Rete per l'integrità e la trasparenza</a:t>
            </a:r>
            <a:r>
              <a:rPr lang="it-IT" b="1" dirty="0"/>
              <a:t>”, quale sede di confronto volontaria a cui possono partecipare i responsabili della prevenzione della corruzione e i responsabili per la trasparenza degli enti del territorio regionale per:</a:t>
            </a:r>
          </a:p>
          <a:p>
            <a:pPr marL="0" indent="0" algn="just">
              <a:buNone/>
            </a:pPr>
            <a:r>
              <a:rPr lang="it-IT" b="1" dirty="0"/>
              <a:t>a) condividere esperienze e attività di prevenzione messe in campo con i rispettivi piani triennali di prevenzione della corruzione</a:t>
            </a:r>
          </a:p>
          <a:p>
            <a:pPr marL="0" indent="0" algn="just">
              <a:buNone/>
            </a:pPr>
            <a:r>
              <a:rPr lang="it-IT" b="1" dirty="0"/>
              <a:t>b) organizzare attività comuni di formazione, con particolare attenzione ai settori a rischio di corruzione</a:t>
            </a:r>
          </a:p>
          <a:p>
            <a:pPr marL="0" indent="0" algn="just">
              <a:buNone/>
            </a:pPr>
            <a:r>
              <a:rPr lang="it-IT" b="1" dirty="0"/>
              <a:t>c) confrontare e condividere valutazioni e proposte tra istituzioni, associazioni e cittadini</a:t>
            </a:r>
          </a:p>
          <a:p>
            <a:endParaRPr lang="it-IT" sz="15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3A234D-E6FF-4ED6-B820-61F831047A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3" y="201229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5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435C6-330E-4499-8EEA-B1A0DCCF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5" y="672166"/>
            <a:ext cx="9601196" cy="130386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OBIETTIVI DEL PROGETTO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3615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4479179-B211-4DCC-84E4-2A12A2D434C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4675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9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7FDFD-E29A-4C36-B936-9CBFA61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55934"/>
            <a:ext cx="9601196" cy="1303867"/>
          </a:xfrm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OBIETTIVI DEL PROGETTO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244210-1AB1-4BDC-B2EB-C33FA0FC856A}"/>
              </a:ext>
            </a:extLst>
          </p:cNvPr>
          <p:cNvSpPr/>
          <p:nvPr/>
        </p:nvSpPr>
        <p:spPr>
          <a:xfrm>
            <a:off x="4367116" y="1633602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it-IT" altLang="it-IT" sz="5400" b="1" i="0" u="none" strike="noStrike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IN SINTESI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841277-219A-495D-9533-D718E8DCB46F}"/>
              </a:ext>
            </a:extLst>
          </p:cNvPr>
          <p:cNvSpPr txBox="1"/>
          <p:nvPr/>
        </p:nvSpPr>
        <p:spPr>
          <a:xfrm>
            <a:off x="849087" y="2556932"/>
            <a:ext cx="10629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6"/>
                </a:solidFill>
              </a:rPr>
              <a:t>«FARE DI PIU’ CON MENO» : rendere più efficiente ed efficace la strategia di contrasto alla corruzione grazie a economie di scala (es. formazione) e sinergie tra i RPCT del territorio</a:t>
            </a:r>
          </a:p>
          <a:p>
            <a:endParaRPr lang="it-IT" sz="2800" b="1" dirty="0">
              <a:solidFill>
                <a:schemeClr val="accent6"/>
              </a:solidFill>
            </a:endParaRPr>
          </a:p>
          <a:p>
            <a:r>
              <a:rPr lang="it-IT" sz="2800" b="1" dirty="0">
                <a:solidFill>
                  <a:schemeClr val="accent6"/>
                </a:solidFill>
              </a:rPr>
              <a:t>PROMUOVERE UNA DIFFUSA CULTURA DELLA LEGALITA</a:t>
            </a:r>
            <a:r>
              <a:rPr lang="it-IT" dirty="0">
                <a:solidFill>
                  <a:schemeClr val="accent6"/>
                </a:solidFill>
              </a:rPr>
              <a:t>’: </a:t>
            </a:r>
            <a:r>
              <a:rPr lang="it-IT" sz="2800" b="1" dirty="0">
                <a:solidFill>
                  <a:schemeClr val="accent6"/>
                </a:solidFill>
              </a:rPr>
              <a:t>sensibilizzare la popolazione cominciando dalle giovani generazioni </a:t>
            </a:r>
            <a:r>
              <a:rPr lang="it-IT" sz="2400" b="1" dirty="0">
                <a:solidFill>
                  <a:schemeClr val="accent6"/>
                </a:solidFill>
              </a:rPr>
              <a:t>(fondamentale per la riuscita del progetto è la collaborazione con il mondo della scuola)  </a:t>
            </a:r>
          </a:p>
          <a:p>
            <a:endParaRPr lang="it-IT" sz="2800" b="1" dirty="0">
              <a:solidFill>
                <a:schemeClr val="accent6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A20125-6262-4113-AD19-62589714F2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78" y="198619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56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707075-25D1-495F-9D67-1D706D7A76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40CD5-A20B-4B7C-822A-C9C9A7245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A3E01E-7BC8-4D86-8005-AB7C3F9607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870561-3DFF-4E84-91BA-E565446C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791783" cy="4794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CARATTERISTICHE</a:t>
            </a:r>
            <a:br>
              <a:rPr lang="it-IT" sz="2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DELLA RETE PER L’INTEGRITA’ E LA TRASPARENZA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4333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B5F87B77-8CA9-4ECC-907D-65DCB0B1E72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57844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7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3E91E-5556-4DEC-A4E4-8B0B941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VANTAGGI PER ENTI  E  RPCT</a:t>
            </a:r>
          </a:p>
        </p:txBody>
      </p:sp>
      <p:graphicFrame>
        <p:nvGraphicFramePr>
          <p:cNvPr id="19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93524"/>
              </p:ext>
            </p:extLst>
          </p:nvPr>
        </p:nvGraphicFramePr>
        <p:xfrm>
          <a:off x="4144505" y="805912"/>
          <a:ext cx="7543801" cy="560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4F7B043-AA69-462C-BDED-C267A77D634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06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3E91E-5556-4DEC-A4E4-8B0B941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VANTAGGI PER ENTI  E  RPCT</a:t>
            </a:r>
          </a:p>
        </p:txBody>
      </p:sp>
      <p:graphicFrame>
        <p:nvGraphicFramePr>
          <p:cNvPr id="19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58795"/>
              </p:ext>
            </p:extLst>
          </p:nvPr>
        </p:nvGraphicFramePr>
        <p:xfrm>
          <a:off x="3984172" y="158583"/>
          <a:ext cx="7543801" cy="669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4F7B043-AA69-462C-BDED-C267A77D634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0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F431C-F55A-42A9-B7C8-3E40AA7F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92" y="525902"/>
            <a:ext cx="4219179" cy="55710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MODELLO DI GOVERNANCE</a:t>
            </a:r>
          </a:p>
        </p:txBody>
      </p:sp>
      <p:graphicFrame>
        <p:nvGraphicFramePr>
          <p:cNvPr id="20" name="Segnaposto contenuto 19">
            <a:extLst>
              <a:ext uri="{FF2B5EF4-FFF2-40B4-BE49-F238E27FC236}">
                <a16:creationId xmlns:a16="http://schemas.microsoft.com/office/drawing/2014/main" id="{E9BEACB8-4D40-42DF-B00C-1FEC38278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17289"/>
              </p:ext>
            </p:extLst>
          </p:nvPr>
        </p:nvGraphicFramePr>
        <p:xfrm>
          <a:off x="4898571" y="483326"/>
          <a:ext cx="6831875" cy="539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70EE5F30-687E-461E-BF7E-0314C8C26454}"/>
              </a:ext>
            </a:extLst>
          </p:cNvPr>
          <p:cNvSpPr/>
          <p:nvPr/>
        </p:nvSpPr>
        <p:spPr>
          <a:xfrm>
            <a:off x="5383097" y="391029"/>
            <a:ext cx="586282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sistema multilivello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18FC45-9FAE-4D6F-B182-D0D2BF7C470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3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31A7A-10F1-4B3B-A677-BA21FDA1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4029271" cy="557106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MODELLO DI GOVERNANCE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0071"/>
              </p:ext>
            </p:extLst>
          </p:nvPr>
        </p:nvGraphicFramePr>
        <p:xfrm>
          <a:off x="4822371" y="457201"/>
          <a:ext cx="7249886" cy="62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FB06849F-6A7A-4152-B032-2DADE56BA93F}"/>
              </a:ext>
            </a:extLst>
          </p:cNvPr>
          <p:cNvSpPr/>
          <p:nvPr/>
        </p:nvSpPr>
        <p:spPr>
          <a:xfrm>
            <a:off x="5427101" y="790192"/>
            <a:ext cx="312906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Proposta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9E28DB-CE57-433E-B947-B562F61B37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1" y="158583"/>
            <a:ext cx="2159635" cy="3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2008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461</TotalTime>
  <Words>937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Century Gothic</vt:lpstr>
      <vt:lpstr>Garamond</vt:lpstr>
      <vt:lpstr>Wingdings 2</vt:lpstr>
      <vt:lpstr>HDOfficeLightV0</vt:lpstr>
      <vt:lpstr>Organico</vt:lpstr>
      <vt:lpstr>RETE PER L’INTEGRITA’ E LA TRASPARENZA</vt:lpstr>
      <vt:lpstr>Testo unico della legalita’: legge regionale 28 ottobre 2016, n. 18 "Testo unico per la promozione della legalità e per la valorizzazione della cittadinanza e dell’economia responsabili” </vt:lpstr>
      <vt:lpstr>OBIETTIVI DEL PROGETTO</vt:lpstr>
      <vt:lpstr>OBIETTIVI DEL PROGETTO</vt:lpstr>
      <vt:lpstr>CARATTERISTICHE DELLA RETE PER L’INTEGRITA’ E LA TRASPARENZA</vt:lpstr>
      <vt:lpstr>VANTAGGI PER ENTI  E  RPCT</vt:lpstr>
      <vt:lpstr>VANTAGGI PER ENTI  E  RPCT</vt:lpstr>
      <vt:lpstr>MODELLO DI GOVERNANCE</vt:lpstr>
      <vt:lpstr>MODELLO DI GOVERNANCE</vt:lpstr>
      <vt:lpstr>STRUMENTI OPERATIVI  </vt:lpstr>
      <vt:lpstr>STRUMENTI  OPERATIVI  </vt:lpstr>
      <vt:lpstr>STRUMENTI OPERATIVI </vt:lpstr>
      <vt:lpstr>PERCORSO COSTITUTIVO DELLA RETE </vt:lpstr>
      <vt:lpstr>PERCORSO COSTITUTIVO DELLA RETE </vt:lpstr>
      <vt:lpstr>PER INFORMAZIONI E COPIA DEL MODULO DI ADESIONE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“RETE PER L’INTEGRITA’ E LA TRASPARENZA”</dc:title>
  <dc:creator>Pazzi Ivanna</dc:creator>
  <cp:lastModifiedBy>Pazzi Ivanna</cp:lastModifiedBy>
  <cp:revision>81</cp:revision>
  <dcterms:created xsi:type="dcterms:W3CDTF">2017-11-17T13:02:53Z</dcterms:created>
  <dcterms:modified xsi:type="dcterms:W3CDTF">2017-11-24T10:21:00Z</dcterms:modified>
</cp:coreProperties>
</file>