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png&amp;ehk=e9" ContentType="image/png"/>
  <Default Extension="jpg&amp;ehk=oTb69PKRVr" ContentType="image/jpeg"/>
  <Default Extension="jpg&amp;ehk=NhQs6tF0GR4geq" ContentType="image/jpe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31" r:id="rId3"/>
    <p:sldId id="333" r:id="rId4"/>
    <p:sldId id="334" r:id="rId5"/>
    <p:sldId id="332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5" r:id="rId14"/>
    <p:sldId id="346" r:id="rId15"/>
    <p:sldId id="347" r:id="rId16"/>
    <p:sldId id="348" r:id="rId17"/>
    <p:sldId id="349" r:id="rId18"/>
    <p:sldId id="342" r:id="rId19"/>
    <p:sldId id="343" r:id="rId20"/>
    <p:sldId id="34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ADERENTI PER CATEGORIA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5B-4FF4-8C17-8EB515BA57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5B-4FF4-8C17-8EB515BA57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0-409F-B5C5-6F4D1994E2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0-409F-B5C5-6F4D1994E2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5B-4FF4-8C17-8EB515BA57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4C0-409F-B5C5-6F4D1994E2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5B-4FF4-8C17-8EB515BA57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5B-4FF4-8C17-8EB515BA57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5B-4FF4-8C17-8EB515BA57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15B-4FF4-8C17-8EB515BA572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15B-4FF4-8C17-8EB515BA572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0-409F-B5C5-6F4D1994E2E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C0-409F-B5C5-6F4D1994E2E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15B-4FF4-8C17-8EB515BA572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15B-4FF4-8C17-8EB515BA572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15B-4FF4-8C17-8EB515BA57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Foglio1!$A$2:$A$17</c:f>
              <c:strCache>
                <c:ptCount val="16"/>
                <c:pt idx="0">
                  <c:v>Enti regionali </c:v>
                </c:pt>
                <c:pt idx="1">
                  <c:v>Ordini Professionali</c:v>
                </c:pt>
                <c:pt idx="2">
                  <c:v>Agenzie Statali</c:v>
                </c:pt>
                <c:pt idx="3">
                  <c:v>Enti nazionali</c:v>
                </c:pt>
                <c:pt idx="4">
                  <c:v>Enti interregionali</c:v>
                </c:pt>
                <c:pt idx="5">
                  <c:v>Enti di gestione parchi</c:v>
                </c:pt>
                <c:pt idx="6">
                  <c:v>Consorzi di bonifica</c:v>
                </c:pt>
                <c:pt idx="7">
                  <c:v>AUSL e Aziende Ospedaliere</c:v>
                </c:pt>
                <c:pt idx="8">
                  <c:v>ASP</c:v>
                </c:pt>
                <c:pt idx="9">
                  <c:v>Città metropolitana</c:v>
                </c:pt>
                <c:pt idx="10">
                  <c:v>Province</c:v>
                </c:pt>
                <c:pt idx="11">
                  <c:v>Comuni e Unioni di Comuni</c:v>
                </c:pt>
                <c:pt idx="12">
                  <c:v>ACER</c:v>
                </c:pt>
                <c:pt idx="13">
                  <c:v>Unioncamere e Camere di Commercio</c:v>
                </c:pt>
                <c:pt idx="14">
                  <c:v>Università pubbliche</c:v>
                </c:pt>
                <c:pt idx="15">
                  <c:v>Enti di diritto privato controllati e partecipati</c:v>
                </c:pt>
              </c:strCache>
            </c:strRef>
          </c:cat>
          <c:val>
            <c:numRef>
              <c:f>Foglio1!$B$2:$B$17</c:f>
              <c:numCache>
                <c:formatCode>General</c:formatCode>
                <c:ptCount val="16"/>
                <c:pt idx="0">
                  <c:v>6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11</c:v>
                </c:pt>
                <c:pt idx="8">
                  <c:v>6</c:v>
                </c:pt>
                <c:pt idx="9">
                  <c:v>1</c:v>
                </c:pt>
                <c:pt idx="10">
                  <c:v>4</c:v>
                </c:pt>
                <c:pt idx="11">
                  <c:v>75</c:v>
                </c:pt>
                <c:pt idx="12">
                  <c:v>2</c:v>
                </c:pt>
                <c:pt idx="13">
                  <c:v>9</c:v>
                </c:pt>
                <c:pt idx="14">
                  <c:v>4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0-409F-B5C5-6F4D1994E2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849606299212603"/>
          <c:y val="0.12187499250276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Distribuzione per territorio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F0-4AC5-889E-5F172B452F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F0-4AC5-889E-5F172B452F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F0-4AC5-889E-5F172B452F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F0-4AC5-889E-5F172B452F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F1-49EE-A798-3C513DE2ED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F0-4AC5-889E-5F172B452F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F0-4AC5-889E-5F172B452F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F0-4AC5-889E-5F172B452F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F0-4AC5-889E-5F172B452F82}"/>
              </c:ext>
            </c:extLst>
          </c:dPt>
          <c:dLbls>
            <c:dLbl>
              <c:idx val="4"/>
              <c:layout>
                <c:manualLayout>
                  <c:x val="6.0937499999999999E-2"/>
                  <c:y val="-7.03124956746742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F1-49EE-A798-3C513DE2E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Foglio1!$A$2:$A$10</c:f>
              <c:strCache>
                <c:ptCount val="9"/>
                <c:pt idx="0">
                  <c:v>Piacenza</c:v>
                </c:pt>
                <c:pt idx="1">
                  <c:v>Parma</c:v>
                </c:pt>
                <c:pt idx="2">
                  <c:v>Reggio Emilia</c:v>
                </c:pt>
                <c:pt idx="3">
                  <c:v>Modena </c:v>
                </c:pt>
                <c:pt idx="4">
                  <c:v>Bologna</c:v>
                </c:pt>
                <c:pt idx="5">
                  <c:v>Ferrara</c:v>
                </c:pt>
                <c:pt idx="6">
                  <c:v>Ravenna</c:v>
                </c:pt>
                <c:pt idx="7">
                  <c:v>Forlì-Cesena</c:v>
                </c:pt>
                <c:pt idx="8">
                  <c:v>Rimini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5</c:v>
                </c:pt>
                <c:pt idx="4">
                  <c:v>24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1-49EE-A798-3C513DE2E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6DFAC-6A44-49EE-8F94-CE9DF7060A0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0D7CAF4-6921-4DE9-91AD-467AA9B61A1E}">
      <dgm:prSet/>
      <dgm:spPr>
        <a:solidFill>
          <a:srgbClr val="FFFFCC"/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1. Condivisione delle esperienze e confronto operativo tra i RPCT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BF6FF-54EC-4195-B8F8-51BAC699AE6D}" type="parTrans" cxnId="{CCE0F4D6-2618-4A0D-87B1-87DA63F6C25D}">
      <dgm:prSet/>
      <dgm:spPr/>
      <dgm:t>
        <a:bodyPr/>
        <a:lstStyle/>
        <a:p>
          <a:endParaRPr lang="en-US"/>
        </a:p>
      </dgm:t>
    </dgm:pt>
    <dgm:pt modelId="{93AA038D-8C74-47FA-AD03-17D73141CD02}" type="sibTrans" cxnId="{CCE0F4D6-2618-4A0D-87B1-87DA63F6C25D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44C8FF4D-42F0-4C3A-8A4D-259580B35BF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2. Studio, valutazione ed elaborazione di proposte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F5206-7683-458D-996B-39EDEBF33344}" type="parTrans" cxnId="{921001FA-92AA-42E7-9535-809B9599FF2F}">
      <dgm:prSet/>
      <dgm:spPr/>
      <dgm:t>
        <a:bodyPr/>
        <a:lstStyle/>
        <a:p>
          <a:endParaRPr lang="en-US"/>
        </a:p>
      </dgm:t>
    </dgm:pt>
    <dgm:pt modelId="{6ECF84F8-535A-4E98-8817-EB740B2BE368}" type="sibTrans" cxnId="{921001FA-92AA-42E7-9535-809B9599FF2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F91DC6A-2543-44A2-9374-5BE2002B4E2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3. Costruzione di percorsi formativi e di iniziative pubbliche comuni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E8EFC-2164-406C-80A9-7030CD58CE79}" type="parTrans" cxnId="{1342630B-E4C9-49DA-B854-FE4E55336E04}">
      <dgm:prSet/>
      <dgm:spPr/>
      <dgm:t>
        <a:bodyPr/>
        <a:lstStyle/>
        <a:p>
          <a:endParaRPr lang="en-US"/>
        </a:p>
      </dgm:t>
    </dgm:pt>
    <dgm:pt modelId="{479F65B0-FEC7-4A36-9168-282208FC395B}" type="sibTrans" cxnId="{1342630B-E4C9-49DA-B854-FE4E55336E0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3D8B77-CB0C-4A02-9A48-967A6A152A28}" type="pres">
      <dgm:prSet presAssocID="{BA06DFAC-6A44-49EE-8F94-CE9DF7060A0A}" presName="Name0" presStyleCnt="0">
        <dgm:presLayoutVars>
          <dgm:animLvl val="lvl"/>
          <dgm:resizeHandles val="exact"/>
        </dgm:presLayoutVars>
      </dgm:prSet>
      <dgm:spPr/>
    </dgm:pt>
    <dgm:pt modelId="{187DA0B5-1190-464A-95BD-66131CCFFDB5}" type="pres">
      <dgm:prSet presAssocID="{90D7CAF4-6921-4DE9-91AD-467AA9B61A1E}" presName="compositeNode" presStyleCnt="0">
        <dgm:presLayoutVars>
          <dgm:bulletEnabled val="1"/>
        </dgm:presLayoutVars>
      </dgm:prSet>
      <dgm:spPr/>
    </dgm:pt>
    <dgm:pt modelId="{E7430CCE-A938-473D-9AEC-34D2787D8AEA}" type="pres">
      <dgm:prSet presAssocID="{90D7CAF4-6921-4DE9-91AD-467AA9B61A1E}" presName="bgRect" presStyleLbl="alignNode1" presStyleIdx="0" presStyleCnt="3"/>
      <dgm:spPr/>
    </dgm:pt>
    <dgm:pt modelId="{039A6D93-43C7-4BC7-9AF4-0B260044602E}" type="pres">
      <dgm:prSet presAssocID="{93AA038D-8C74-47FA-AD03-17D73141CD0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B3E1D5F-3C48-4DEC-9D3A-99C4B30779FD}" type="pres">
      <dgm:prSet presAssocID="{90D7CAF4-6921-4DE9-91AD-467AA9B61A1E}" presName="nodeRect" presStyleLbl="alignNode1" presStyleIdx="0" presStyleCnt="3">
        <dgm:presLayoutVars>
          <dgm:bulletEnabled val="1"/>
        </dgm:presLayoutVars>
      </dgm:prSet>
      <dgm:spPr/>
    </dgm:pt>
    <dgm:pt modelId="{B546A42F-72F8-48D7-8211-26575C905F7F}" type="pres">
      <dgm:prSet presAssocID="{93AA038D-8C74-47FA-AD03-17D73141CD02}" presName="sibTrans" presStyleCnt="0"/>
      <dgm:spPr/>
    </dgm:pt>
    <dgm:pt modelId="{54468404-B59F-4FF9-BE50-DC6CAA7B9DD4}" type="pres">
      <dgm:prSet presAssocID="{44C8FF4D-42F0-4C3A-8A4D-259580B35BF6}" presName="compositeNode" presStyleCnt="0">
        <dgm:presLayoutVars>
          <dgm:bulletEnabled val="1"/>
        </dgm:presLayoutVars>
      </dgm:prSet>
      <dgm:spPr/>
    </dgm:pt>
    <dgm:pt modelId="{73CF9355-209A-4EA1-9F63-3CA3697C0CBE}" type="pres">
      <dgm:prSet presAssocID="{44C8FF4D-42F0-4C3A-8A4D-259580B35BF6}" presName="bgRect" presStyleLbl="alignNode1" presStyleIdx="1" presStyleCnt="3"/>
      <dgm:spPr/>
    </dgm:pt>
    <dgm:pt modelId="{E5C0A133-0DE8-4F7A-9313-99785D3C5876}" type="pres">
      <dgm:prSet presAssocID="{6ECF84F8-535A-4E98-8817-EB740B2BE368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343CE20-6BB5-44F5-B8D6-2531CF9892C8}" type="pres">
      <dgm:prSet presAssocID="{44C8FF4D-42F0-4C3A-8A4D-259580B35BF6}" presName="nodeRect" presStyleLbl="alignNode1" presStyleIdx="1" presStyleCnt="3">
        <dgm:presLayoutVars>
          <dgm:bulletEnabled val="1"/>
        </dgm:presLayoutVars>
      </dgm:prSet>
      <dgm:spPr/>
    </dgm:pt>
    <dgm:pt modelId="{537C685B-E59A-4BAB-B72C-FADA5AFE140C}" type="pres">
      <dgm:prSet presAssocID="{6ECF84F8-535A-4E98-8817-EB740B2BE368}" presName="sibTrans" presStyleCnt="0"/>
      <dgm:spPr/>
    </dgm:pt>
    <dgm:pt modelId="{39C32F73-71E9-4FB4-B987-FCBD38ED55D9}" type="pres">
      <dgm:prSet presAssocID="{BF91DC6A-2543-44A2-9374-5BE2002B4E23}" presName="compositeNode" presStyleCnt="0">
        <dgm:presLayoutVars>
          <dgm:bulletEnabled val="1"/>
        </dgm:presLayoutVars>
      </dgm:prSet>
      <dgm:spPr/>
    </dgm:pt>
    <dgm:pt modelId="{2AD85D73-A47C-43AD-B2C5-248BC6EABDEE}" type="pres">
      <dgm:prSet presAssocID="{BF91DC6A-2543-44A2-9374-5BE2002B4E23}" presName="bgRect" presStyleLbl="alignNode1" presStyleIdx="2" presStyleCnt="3"/>
      <dgm:spPr/>
    </dgm:pt>
    <dgm:pt modelId="{602FE53D-3CE8-44D3-855A-74BFD1F27E2A}" type="pres">
      <dgm:prSet presAssocID="{479F65B0-FEC7-4A36-9168-282208FC395B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8C428C3D-7D67-4ED8-86E6-FB02C09E6452}" type="pres">
      <dgm:prSet presAssocID="{BF91DC6A-2543-44A2-9374-5BE2002B4E2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342630B-E4C9-49DA-B854-FE4E55336E04}" srcId="{BA06DFAC-6A44-49EE-8F94-CE9DF7060A0A}" destId="{BF91DC6A-2543-44A2-9374-5BE2002B4E23}" srcOrd="2" destOrd="0" parTransId="{9FEE8EFC-2164-406C-80A9-7030CD58CE79}" sibTransId="{479F65B0-FEC7-4A36-9168-282208FC395B}"/>
    <dgm:cxn modelId="{8469281E-E53E-41CB-8112-F96470969079}" type="presOf" srcId="{6ECF84F8-535A-4E98-8817-EB740B2BE368}" destId="{E5C0A133-0DE8-4F7A-9313-99785D3C5876}" srcOrd="0" destOrd="0" presId="urn:microsoft.com/office/officeart/2016/7/layout/LinearBlockProcessNumbered"/>
    <dgm:cxn modelId="{71E2E43E-EB1A-44EA-90A2-32A38A553BDE}" type="presOf" srcId="{44C8FF4D-42F0-4C3A-8A4D-259580B35BF6}" destId="{73CF9355-209A-4EA1-9F63-3CA3697C0CBE}" srcOrd="0" destOrd="0" presId="urn:microsoft.com/office/officeart/2016/7/layout/LinearBlockProcessNumbered"/>
    <dgm:cxn modelId="{D56A5642-989D-46D3-9862-40F7027D914F}" type="presOf" srcId="{90D7CAF4-6921-4DE9-91AD-467AA9B61A1E}" destId="{DB3E1D5F-3C48-4DEC-9D3A-99C4B30779FD}" srcOrd="1" destOrd="0" presId="urn:microsoft.com/office/officeart/2016/7/layout/LinearBlockProcessNumbered"/>
    <dgm:cxn modelId="{EB9F3364-AE17-4A31-954D-DE0715554D61}" type="presOf" srcId="{BA06DFAC-6A44-49EE-8F94-CE9DF7060A0A}" destId="{C33D8B77-CB0C-4A02-9A48-967A6A152A28}" srcOrd="0" destOrd="0" presId="urn:microsoft.com/office/officeart/2016/7/layout/LinearBlockProcessNumbered"/>
    <dgm:cxn modelId="{AFC67A77-C119-413B-9E7B-4A5DEFBE3750}" type="presOf" srcId="{93AA038D-8C74-47FA-AD03-17D73141CD02}" destId="{039A6D93-43C7-4BC7-9AF4-0B260044602E}" srcOrd="0" destOrd="0" presId="urn:microsoft.com/office/officeart/2016/7/layout/LinearBlockProcessNumbered"/>
    <dgm:cxn modelId="{61688080-379E-4F7A-AC12-6AB32AA0BD64}" type="presOf" srcId="{44C8FF4D-42F0-4C3A-8A4D-259580B35BF6}" destId="{7343CE20-6BB5-44F5-B8D6-2531CF9892C8}" srcOrd="1" destOrd="0" presId="urn:microsoft.com/office/officeart/2016/7/layout/LinearBlockProcessNumbered"/>
    <dgm:cxn modelId="{F87B538C-0C13-4846-AF41-B23E83F9C82D}" type="presOf" srcId="{BF91DC6A-2543-44A2-9374-5BE2002B4E23}" destId="{8C428C3D-7D67-4ED8-86E6-FB02C09E6452}" srcOrd="1" destOrd="0" presId="urn:microsoft.com/office/officeart/2016/7/layout/LinearBlockProcessNumbered"/>
    <dgm:cxn modelId="{5ECB1ACD-8BCF-4CA3-9E47-B7BEBF708AE9}" type="presOf" srcId="{90D7CAF4-6921-4DE9-91AD-467AA9B61A1E}" destId="{E7430CCE-A938-473D-9AEC-34D2787D8AEA}" srcOrd="0" destOrd="0" presId="urn:microsoft.com/office/officeart/2016/7/layout/LinearBlockProcessNumbered"/>
    <dgm:cxn modelId="{A60E62D0-EDDE-4413-92DA-E7F511682D1D}" type="presOf" srcId="{479F65B0-FEC7-4A36-9168-282208FC395B}" destId="{602FE53D-3CE8-44D3-855A-74BFD1F27E2A}" srcOrd="0" destOrd="0" presId="urn:microsoft.com/office/officeart/2016/7/layout/LinearBlockProcessNumbered"/>
    <dgm:cxn modelId="{CCE0F4D6-2618-4A0D-87B1-87DA63F6C25D}" srcId="{BA06DFAC-6A44-49EE-8F94-CE9DF7060A0A}" destId="{90D7CAF4-6921-4DE9-91AD-467AA9B61A1E}" srcOrd="0" destOrd="0" parTransId="{F92BF6FF-54EC-4195-B8F8-51BAC699AE6D}" sibTransId="{93AA038D-8C74-47FA-AD03-17D73141CD02}"/>
    <dgm:cxn modelId="{32DF29E1-6EF6-4122-995B-817CD173197C}" type="presOf" srcId="{BF91DC6A-2543-44A2-9374-5BE2002B4E23}" destId="{2AD85D73-A47C-43AD-B2C5-248BC6EABDEE}" srcOrd="0" destOrd="0" presId="urn:microsoft.com/office/officeart/2016/7/layout/LinearBlockProcessNumbered"/>
    <dgm:cxn modelId="{921001FA-92AA-42E7-9535-809B9599FF2F}" srcId="{BA06DFAC-6A44-49EE-8F94-CE9DF7060A0A}" destId="{44C8FF4D-42F0-4C3A-8A4D-259580B35BF6}" srcOrd="1" destOrd="0" parTransId="{470F5206-7683-458D-996B-39EDEBF33344}" sibTransId="{6ECF84F8-535A-4E98-8817-EB740B2BE368}"/>
    <dgm:cxn modelId="{38F8D240-14F3-4A38-9B70-C5611470050D}" type="presParOf" srcId="{C33D8B77-CB0C-4A02-9A48-967A6A152A28}" destId="{187DA0B5-1190-464A-95BD-66131CCFFDB5}" srcOrd="0" destOrd="0" presId="urn:microsoft.com/office/officeart/2016/7/layout/LinearBlockProcessNumbered"/>
    <dgm:cxn modelId="{247BE30D-6490-4100-944C-ED57F3129F6B}" type="presParOf" srcId="{187DA0B5-1190-464A-95BD-66131CCFFDB5}" destId="{E7430CCE-A938-473D-9AEC-34D2787D8AEA}" srcOrd="0" destOrd="0" presId="urn:microsoft.com/office/officeart/2016/7/layout/LinearBlockProcessNumbered"/>
    <dgm:cxn modelId="{2EEF151E-BBAB-4C7C-AEA1-83C4546B22B1}" type="presParOf" srcId="{187DA0B5-1190-464A-95BD-66131CCFFDB5}" destId="{039A6D93-43C7-4BC7-9AF4-0B260044602E}" srcOrd="1" destOrd="0" presId="urn:microsoft.com/office/officeart/2016/7/layout/LinearBlockProcessNumbered"/>
    <dgm:cxn modelId="{CDE1F927-5619-4858-885C-46F3B66A6048}" type="presParOf" srcId="{187DA0B5-1190-464A-95BD-66131CCFFDB5}" destId="{DB3E1D5F-3C48-4DEC-9D3A-99C4B30779FD}" srcOrd="2" destOrd="0" presId="urn:microsoft.com/office/officeart/2016/7/layout/LinearBlockProcessNumbered"/>
    <dgm:cxn modelId="{98E36619-599C-4E3B-A964-16B68E5D4E05}" type="presParOf" srcId="{C33D8B77-CB0C-4A02-9A48-967A6A152A28}" destId="{B546A42F-72F8-48D7-8211-26575C905F7F}" srcOrd="1" destOrd="0" presId="urn:microsoft.com/office/officeart/2016/7/layout/LinearBlockProcessNumbered"/>
    <dgm:cxn modelId="{E2DC7844-684E-4035-8AAD-F185EF05F682}" type="presParOf" srcId="{C33D8B77-CB0C-4A02-9A48-967A6A152A28}" destId="{54468404-B59F-4FF9-BE50-DC6CAA7B9DD4}" srcOrd="2" destOrd="0" presId="urn:microsoft.com/office/officeart/2016/7/layout/LinearBlockProcessNumbered"/>
    <dgm:cxn modelId="{8F58C785-C8F8-48A0-A525-6059ED9B1BE1}" type="presParOf" srcId="{54468404-B59F-4FF9-BE50-DC6CAA7B9DD4}" destId="{73CF9355-209A-4EA1-9F63-3CA3697C0CBE}" srcOrd="0" destOrd="0" presId="urn:microsoft.com/office/officeart/2016/7/layout/LinearBlockProcessNumbered"/>
    <dgm:cxn modelId="{644FE60D-27A5-475B-B298-58907323DA38}" type="presParOf" srcId="{54468404-B59F-4FF9-BE50-DC6CAA7B9DD4}" destId="{E5C0A133-0DE8-4F7A-9313-99785D3C5876}" srcOrd="1" destOrd="0" presId="urn:microsoft.com/office/officeart/2016/7/layout/LinearBlockProcessNumbered"/>
    <dgm:cxn modelId="{4A241351-B795-4CD1-B096-2D0F8B7AEE69}" type="presParOf" srcId="{54468404-B59F-4FF9-BE50-DC6CAA7B9DD4}" destId="{7343CE20-6BB5-44F5-B8D6-2531CF9892C8}" srcOrd="2" destOrd="0" presId="urn:microsoft.com/office/officeart/2016/7/layout/LinearBlockProcessNumbered"/>
    <dgm:cxn modelId="{79F8C5AA-C935-44D3-8AEF-1C5FF1DF1E6A}" type="presParOf" srcId="{C33D8B77-CB0C-4A02-9A48-967A6A152A28}" destId="{537C685B-E59A-4BAB-B72C-FADA5AFE140C}" srcOrd="3" destOrd="0" presId="urn:microsoft.com/office/officeart/2016/7/layout/LinearBlockProcessNumbered"/>
    <dgm:cxn modelId="{023DF05E-F345-4E3D-A3C1-714E8716588D}" type="presParOf" srcId="{C33D8B77-CB0C-4A02-9A48-967A6A152A28}" destId="{39C32F73-71E9-4FB4-B987-FCBD38ED55D9}" srcOrd="4" destOrd="0" presId="urn:microsoft.com/office/officeart/2016/7/layout/LinearBlockProcessNumbered"/>
    <dgm:cxn modelId="{5A48EA81-1B8E-45E1-891F-5BD51351A530}" type="presParOf" srcId="{39C32F73-71E9-4FB4-B987-FCBD38ED55D9}" destId="{2AD85D73-A47C-43AD-B2C5-248BC6EABDEE}" srcOrd="0" destOrd="0" presId="urn:microsoft.com/office/officeart/2016/7/layout/LinearBlockProcessNumbered"/>
    <dgm:cxn modelId="{0674CA1D-63F4-4FB9-B43F-74A0B810CDD7}" type="presParOf" srcId="{39C32F73-71E9-4FB4-B987-FCBD38ED55D9}" destId="{602FE53D-3CE8-44D3-855A-74BFD1F27E2A}" srcOrd="1" destOrd="0" presId="urn:microsoft.com/office/officeart/2016/7/layout/LinearBlockProcessNumbered"/>
    <dgm:cxn modelId="{DF2A4DB2-8165-427B-8141-48FDCE68311B}" type="presParOf" srcId="{39C32F73-71E9-4FB4-B987-FCBD38ED55D9}" destId="{8C428C3D-7D67-4ED8-86E6-FB02C09E645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99A08-D840-4F7C-B0D2-07F0BBEB9701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DD4784-A420-401C-BBBF-3E068D086E3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Professionalità </a:t>
          </a:r>
        </a:p>
        <a:p>
          <a:r>
            <a:rPr lang="it-I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vuole essere la “comunità professionale” dei Responsabili della prevenzione della corruzione e della trasparenza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F3F0A-AF66-40AA-930B-09927F928D3A}" type="parTrans" cxnId="{66E5A7D8-B26B-432C-B609-8B2B7E2E5C04}">
      <dgm:prSet/>
      <dgm:spPr/>
      <dgm:t>
        <a:bodyPr/>
        <a:lstStyle/>
        <a:p>
          <a:endParaRPr lang="en-US"/>
        </a:p>
      </dgm:t>
    </dgm:pt>
    <dgm:pt modelId="{82944415-8E3B-447D-A80F-26030FD8FDBF}" type="sibTrans" cxnId="{66E5A7D8-B26B-432C-B609-8B2B7E2E5C04}">
      <dgm:prSet phldrT="1"/>
      <dgm:spPr/>
      <dgm:t>
        <a:bodyPr/>
        <a:lstStyle/>
        <a:p>
          <a:endParaRPr lang="en-US"/>
        </a:p>
      </dgm:t>
    </dgm:pt>
    <dgm:pt modelId="{7038016D-6AE9-4863-AE10-E09C12BB175A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Territorialità</a:t>
          </a:r>
        </a:p>
        <a:p>
          <a:r>
            <a:rPr lang="it-I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 rivolge ai Responsabili delle amministrazioni pubbliche con sede nel territorio emiliano-romagnolo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A7D43-0FEE-4358-90F9-C452A8BDF555}" type="parTrans" cxnId="{8B8E3AE5-A585-4861-81C4-4D569EA2DA94}">
      <dgm:prSet/>
      <dgm:spPr/>
      <dgm:t>
        <a:bodyPr/>
        <a:lstStyle/>
        <a:p>
          <a:endParaRPr lang="en-US"/>
        </a:p>
      </dgm:t>
    </dgm:pt>
    <dgm:pt modelId="{451CC90E-7F19-4FB4-A9DE-BF9D74821BCE}" type="sibTrans" cxnId="{8B8E3AE5-A585-4861-81C4-4D569EA2DA94}">
      <dgm:prSet phldrT="2"/>
      <dgm:spPr/>
      <dgm:t>
        <a:bodyPr/>
        <a:lstStyle/>
        <a:p>
          <a:endParaRPr lang="en-US"/>
        </a:p>
      </dgm:t>
    </dgm:pt>
    <dgm:pt modelId="{193AE462-B268-4E8A-9634-8E1BFD1F429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Trasversalità</a:t>
          </a:r>
        </a:p>
        <a:p>
          <a:r>
            <a:rPr lang="it-IT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amministrazioni pubbliche possono essere di comparti diversi (statali, regionali o locali)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7F5D6C-99CD-4E60-853A-B952CD5B98C3}" type="parTrans" cxnId="{8ECFCFD5-1F77-4ABE-B294-2089D304F50D}">
      <dgm:prSet/>
      <dgm:spPr/>
      <dgm:t>
        <a:bodyPr/>
        <a:lstStyle/>
        <a:p>
          <a:endParaRPr lang="en-US"/>
        </a:p>
      </dgm:t>
    </dgm:pt>
    <dgm:pt modelId="{0F9B69E3-FCE8-4508-9433-622D9194D33C}" type="sibTrans" cxnId="{8ECFCFD5-1F77-4ABE-B294-2089D304F50D}">
      <dgm:prSet phldrT="3"/>
      <dgm:spPr/>
      <dgm:t>
        <a:bodyPr/>
        <a:lstStyle/>
        <a:p>
          <a:endParaRPr lang="en-US"/>
        </a:p>
      </dgm:t>
    </dgm:pt>
    <dgm:pt modelId="{E048AD86-4E17-44E3-9F8C-57A0612A82F1}" type="pres">
      <dgm:prSet presAssocID="{85B99A08-D840-4F7C-B0D2-07F0BBEB9701}" presName="rootnode" presStyleCnt="0">
        <dgm:presLayoutVars>
          <dgm:chMax/>
          <dgm:chPref/>
          <dgm:dir/>
          <dgm:animLvl val="lvl"/>
        </dgm:presLayoutVars>
      </dgm:prSet>
      <dgm:spPr/>
    </dgm:pt>
    <dgm:pt modelId="{3DEB4086-E94B-41FF-9680-DBC911A66748}" type="pres">
      <dgm:prSet presAssocID="{60DD4784-A420-401C-BBBF-3E068D086E33}" presName="composite" presStyleCnt="0"/>
      <dgm:spPr/>
    </dgm:pt>
    <dgm:pt modelId="{6ED1A81B-47A5-4C62-9608-ABD5B49E70C5}" type="pres">
      <dgm:prSet presAssocID="{60DD4784-A420-401C-BBBF-3E068D086E33}" presName="LShape" presStyleLbl="alignNode1" presStyleIdx="0" presStyleCnt="5"/>
      <dgm:spPr/>
    </dgm:pt>
    <dgm:pt modelId="{B699BFD9-AC1C-48D4-9118-131B144FF3B3}" type="pres">
      <dgm:prSet presAssocID="{60DD4784-A420-401C-BBBF-3E068D086E3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BC9FDEA-C2CC-4250-A7A3-E5E5F6282FD9}" type="pres">
      <dgm:prSet presAssocID="{60DD4784-A420-401C-BBBF-3E068D086E33}" presName="Triangle" presStyleLbl="alignNode1" presStyleIdx="1" presStyleCnt="5"/>
      <dgm:spPr/>
    </dgm:pt>
    <dgm:pt modelId="{E45A1CE3-FD8F-456E-9592-7BA4EA518021}" type="pres">
      <dgm:prSet presAssocID="{82944415-8E3B-447D-A80F-26030FD8FDBF}" presName="sibTrans" presStyleCnt="0"/>
      <dgm:spPr/>
    </dgm:pt>
    <dgm:pt modelId="{06CD0086-0DB2-4DD8-808F-988374A7B411}" type="pres">
      <dgm:prSet presAssocID="{82944415-8E3B-447D-A80F-26030FD8FDBF}" presName="space" presStyleCnt="0"/>
      <dgm:spPr/>
    </dgm:pt>
    <dgm:pt modelId="{E17910AF-374E-4CFA-9A3F-DA1FC961522A}" type="pres">
      <dgm:prSet presAssocID="{7038016D-6AE9-4863-AE10-E09C12BB175A}" presName="composite" presStyleCnt="0"/>
      <dgm:spPr/>
    </dgm:pt>
    <dgm:pt modelId="{5BDFDDC3-748C-4302-824A-51A0496045BA}" type="pres">
      <dgm:prSet presAssocID="{7038016D-6AE9-4863-AE10-E09C12BB175A}" presName="LShape" presStyleLbl="alignNode1" presStyleIdx="2" presStyleCnt="5"/>
      <dgm:spPr/>
    </dgm:pt>
    <dgm:pt modelId="{A6E000B2-486A-445D-9AB1-6218B7D06869}" type="pres">
      <dgm:prSet presAssocID="{7038016D-6AE9-4863-AE10-E09C12BB175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56D87C2-B02C-4253-A5A9-4D7579A4AF46}" type="pres">
      <dgm:prSet presAssocID="{7038016D-6AE9-4863-AE10-E09C12BB175A}" presName="Triangle" presStyleLbl="alignNode1" presStyleIdx="3" presStyleCnt="5"/>
      <dgm:spPr/>
    </dgm:pt>
    <dgm:pt modelId="{789FBD3D-FE35-4024-8EB8-B3F67528C8D3}" type="pres">
      <dgm:prSet presAssocID="{451CC90E-7F19-4FB4-A9DE-BF9D74821BCE}" presName="sibTrans" presStyleCnt="0"/>
      <dgm:spPr/>
    </dgm:pt>
    <dgm:pt modelId="{6BE7500B-CE54-43D9-85AC-D855BD331D73}" type="pres">
      <dgm:prSet presAssocID="{451CC90E-7F19-4FB4-A9DE-BF9D74821BCE}" presName="space" presStyleCnt="0"/>
      <dgm:spPr/>
    </dgm:pt>
    <dgm:pt modelId="{40DFC00C-C0D2-4EDD-942B-51B57EEFA087}" type="pres">
      <dgm:prSet presAssocID="{193AE462-B268-4E8A-9634-8E1BFD1F429A}" presName="composite" presStyleCnt="0"/>
      <dgm:spPr/>
    </dgm:pt>
    <dgm:pt modelId="{4A3A19F3-64C5-44D7-A4C6-06FC3CE76377}" type="pres">
      <dgm:prSet presAssocID="{193AE462-B268-4E8A-9634-8E1BFD1F429A}" presName="LShape" presStyleLbl="alignNode1" presStyleIdx="4" presStyleCnt="5"/>
      <dgm:spPr/>
    </dgm:pt>
    <dgm:pt modelId="{FF642BFB-E53C-4CB9-9B12-760667992C17}" type="pres">
      <dgm:prSet presAssocID="{193AE462-B268-4E8A-9634-8E1BFD1F429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FC5E912-C5CC-4208-BD2D-860F4977FBE7}" type="presOf" srcId="{85B99A08-D840-4F7C-B0D2-07F0BBEB9701}" destId="{E048AD86-4E17-44E3-9F8C-57A0612A82F1}" srcOrd="0" destOrd="0" presId="urn:microsoft.com/office/officeart/2009/3/layout/StepUpProcess"/>
    <dgm:cxn modelId="{74A6B325-FF96-4B96-A193-203F6ACABF7A}" type="presOf" srcId="{193AE462-B268-4E8A-9634-8E1BFD1F429A}" destId="{FF642BFB-E53C-4CB9-9B12-760667992C17}" srcOrd="0" destOrd="0" presId="urn:microsoft.com/office/officeart/2009/3/layout/StepUpProcess"/>
    <dgm:cxn modelId="{8ECFCFD5-1F77-4ABE-B294-2089D304F50D}" srcId="{85B99A08-D840-4F7C-B0D2-07F0BBEB9701}" destId="{193AE462-B268-4E8A-9634-8E1BFD1F429A}" srcOrd="2" destOrd="0" parTransId="{F77F5D6C-99CD-4E60-853A-B952CD5B98C3}" sibTransId="{0F9B69E3-FCE8-4508-9433-622D9194D33C}"/>
    <dgm:cxn modelId="{66E5A7D8-B26B-432C-B609-8B2B7E2E5C04}" srcId="{85B99A08-D840-4F7C-B0D2-07F0BBEB9701}" destId="{60DD4784-A420-401C-BBBF-3E068D086E33}" srcOrd="0" destOrd="0" parTransId="{D29F3F0A-AF66-40AA-930B-09927F928D3A}" sibTransId="{82944415-8E3B-447D-A80F-26030FD8FDBF}"/>
    <dgm:cxn modelId="{3223ACDB-E53E-46CF-810D-83E2812A08EF}" type="presOf" srcId="{7038016D-6AE9-4863-AE10-E09C12BB175A}" destId="{A6E000B2-486A-445D-9AB1-6218B7D06869}" srcOrd="0" destOrd="0" presId="urn:microsoft.com/office/officeart/2009/3/layout/StepUpProcess"/>
    <dgm:cxn modelId="{8B8E3AE5-A585-4861-81C4-4D569EA2DA94}" srcId="{85B99A08-D840-4F7C-B0D2-07F0BBEB9701}" destId="{7038016D-6AE9-4863-AE10-E09C12BB175A}" srcOrd="1" destOrd="0" parTransId="{455A7D43-0FEE-4358-90F9-C452A8BDF555}" sibTransId="{451CC90E-7F19-4FB4-A9DE-BF9D74821BCE}"/>
    <dgm:cxn modelId="{C787FBEF-A881-4700-802B-83BDA727D46B}" type="presOf" srcId="{60DD4784-A420-401C-BBBF-3E068D086E33}" destId="{B699BFD9-AC1C-48D4-9118-131B144FF3B3}" srcOrd="0" destOrd="0" presId="urn:microsoft.com/office/officeart/2009/3/layout/StepUpProcess"/>
    <dgm:cxn modelId="{3F0AF135-43D3-44E0-98E0-074817A29522}" type="presParOf" srcId="{E048AD86-4E17-44E3-9F8C-57A0612A82F1}" destId="{3DEB4086-E94B-41FF-9680-DBC911A66748}" srcOrd="0" destOrd="0" presId="urn:microsoft.com/office/officeart/2009/3/layout/StepUpProcess"/>
    <dgm:cxn modelId="{602FABD8-41B5-4A18-9232-5B4F638E6009}" type="presParOf" srcId="{3DEB4086-E94B-41FF-9680-DBC911A66748}" destId="{6ED1A81B-47A5-4C62-9608-ABD5B49E70C5}" srcOrd="0" destOrd="0" presId="urn:microsoft.com/office/officeart/2009/3/layout/StepUpProcess"/>
    <dgm:cxn modelId="{2D562A4D-B7A3-4E68-AFB3-5B06C004399E}" type="presParOf" srcId="{3DEB4086-E94B-41FF-9680-DBC911A66748}" destId="{B699BFD9-AC1C-48D4-9118-131B144FF3B3}" srcOrd="1" destOrd="0" presId="urn:microsoft.com/office/officeart/2009/3/layout/StepUpProcess"/>
    <dgm:cxn modelId="{AB9E6FB3-4667-42CC-A393-587BB36564DC}" type="presParOf" srcId="{3DEB4086-E94B-41FF-9680-DBC911A66748}" destId="{4BC9FDEA-C2CC-4250-A7A3-E5E5F6282FD9}" srcOrd="2" destOrd="0" presId="urn:microsoft.com/office/officeart/2009/3/layout/StepUpProcess"/>
    <dgm:cxn modelId="{4497EB6B-BF07-46FE-8915-E670B682E531}" type="presParOf" srcId="{E048AD86-4E17-44E3-9F8C-57A0612A82F1}" destId="{E45A1CE3-FD8F-456E-9592-7BA4EA518021}" srcOrd="1" destOrd="0" presId="urn:microsoft.com/office/officeart/2009/3/layout/StepUpProcess"/>
    <dgm:cxn modelId="{EA3775EB-A818-4B5E-B281-9EF84F14876E}" type="presParOf" srcId="{E45A1CE3-FD8F-456E-9592-7BA4EA518021}" destId="{06CD0086-0DB2-4DD8-808F-988374A7B411}" srcOrd="0" destOrd="0" presId="urn:microsoft.com/office/officeart/2009/3/layout/StepUpProcess"/>
    <dgm:cxn modelId="{FA0C7524-28C5-4BFB-8CD7-353D8A21292F}" type="presParOf" srcId="{E048AD86-4E17-44E3-9F8C-57A0612A82F1}" destId="{E17910AF-374E-4CFA-9A3F-DA1FC961522A}" srcOrd="2" destOrd="0" presId="urn:microsoft.com/office/officeart/2009/3/layout/StepUpProcess"/>
    <dgm:cxn modelId="{12C8F4D1-87B6-409C-8803-0EAC77C9C281}" type="presParOf" srcId="{E17910AF-374E-4CFA-9A3F-DA1FC961522A}" destId="{5BDFDDC3-748C-4302-824A-51A0496045BA}" srcOrd="0" destOrd="0" presId="urn:microsoft.com/office/officeart/2009/3/layout/StepUpProcess"/>
    <dgm:cxn modelId="{EC720251-043F-4428-B8E7-9C93DD44EC29}" type="presParOf" srcId="{E17910AF-374E-4CFA-9A3F-DA1FC961522A}" destId="{A6E000B2-486A-445D-9AB1-6218B7D06869}" srcOrd="1" destOrd="0" presId="urn:microsoft.com/office/officeart/2009/3/layout/StepUpProcess"/>
    <dgm:cxn modelId="{499F72F8-4602-4D0B-962E-4CD0FFF30904}" type="presParOf" srcId="{E17910AF-374E-4CFA-9A3F-DA1FC961522A}" destId="{256D87C2-B02C-4253-A5A9-4D7579A4AF46}" srcOrd="2" destOrd="0" presId="urn:microsoft.com/office/officeart/2009/3/layout/StepUpProcess"/>
    <dgm:cxn modelId="{64EBFD7B-996A-4134-88A5-C019FCD73B22}" type="presParOf" srcId="{E048AD86-4E17-44E3-9F8C-57A0612A82F1}" destId="{789FBD3D-FE35-4024-8EB8-B3F67528C8D3}" srcOrd="3" destOrd="0" presId="urn:microsoft.com/office/officeart/2009/3/layout/StepUpProcess"/>
    <dgm:cxn modelId="{CDF51EC9-8FE0-49EA-8EE0-B798A90A6D1E}" type="presParOf" srcId="{789FBD3D-FE35-4024-8EB8-B3F67528C8D3}" destId="{6BE7500B-CE54-43D9-85AC-D855BD331D73}" srcOrd="0" destOrd="0" presId="urn:microsoft.com/office/officeart/2009/3/layout/StepUpProcess"/>
    <dgm:cxn modelId="{3DD64985-712E-46AD-9C0F-3ED9BC222CA9}" type="presParOf" srcId="{E048AD86-4E17-44E3-9F8C-57A0612A82F1}" destId="{40DFC00C-C0D2-4EDD-942B-51B57EEFA087}" srcOrd="4" destOrd="0" presId="urn:microsoft.com/office/officeart/2009/3/layout/StepUpProcess"/>
    <dgm:cxn modelId="{54F72A47-ECFB-4918-A52E-394B9AF20611}" type="presParOf" srcId="{40DFC00C-C0D2-4EDD-942B-51B57EEFA087}" destId="{4A3A19F3-64C5-44D7-A4C6-06FC3CE76377}" srcOrd="0" destOrd="0" presId="urn:microsoft.com/office/officeart/2009/3/layout/StepUpProcess"/>
    <dgm:cxn modelId="{2B754286-57C2-4F00-95C9-70E424EB86FA}" type="presParOf" srcId="{40DFC00C-C0D2-4EDD-942B-51B57EEFA087}" destId="{FF642BFB-E53C-4CB9-9B12-760667992C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471FAC-4081-427C-A1CF-2DF5AA6C6368}" type="doc">
      <dgm:prSet loTypeId="urn:microsoft.com/office/officeart/2005/8/layout/vList2" loCatId="Inbo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17BFEA-6FD2-48CE-8823-7F3439C7F00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. La Rete permette il superamento  della “solitudine professionale” dei singoli RPCT: offre infatti l’occasione di non dover più affrontare singolarmente le molteplici problematiche, spesso di non semplice soluzione, che presentano le complesse discipline della trasparenza e della prevenzione della corruzione, che, per una corretta applicazione, spesso richiedono approcci e competenze multidisciplinari </a:t>
          </a:r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3FBB2-CDFF-4C72-BD8A-DC4AF88AB891}" type="parTrans" cxnId="{06C1D044-302E-4465-A896-9E2A7E7AB590}">
      <dgm:prSet/>
      <dgm:spPr/>
      <dgm:t>
        <a:bodyPr/>
        <a:lstStyle/>
        <a:p>
          <a:endParaRPr lang="en-US"/>
        </a:p>
      </dgm:t>
    </dgm:pt>
    <dgm:pt modelId="{7FBEAC8B-DE18-49C9-AC72-69EA30A25271}" type="sibTrans" cxnId="{06C1D044-302E-4465-A896-9E2A7E7AB590}">
      <dgm:prSet/>
      <dgm:spPr/>
      <dgm:t>
        <a:bodyPr/>
        <a:lstStyle/>
        <a:p>
          <a:endParaRPr lang="en-US"/>
        </a:p>
      </dgm:t>
    </dgm:pt>
    <dgm:pt modelId="{47AF2BD8-E3D9-425A-B6A0-FFA2DC263323}">
      <dgm:prSet custT="1"/>
      <dgm:spPr>
        <a:solidFill>
          <a:srgbClr val="E3E7B3"/>
        </a:solidFill>
      </dgm:spPr>
      <dgm:t>
        <a:bodyPr/>
        <a:lstStyle/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2. Il collegamento tra i RPCT rende possibili analisi condivise del comune contesto sociale, economico e criminologico, per elaborare una risposta coerente e di maggior impatto anche sul territorio nella previsione di misure di prevenzione della corruzione</a:t>
          </a:r>
        </a:p>
        <a:p>
          <a:endParaRPr lang="en-US" sz="1400" b="1" dirty="0"/>
        </a:p>
      </dgm:t>
    </dgm:pt>
    <dgm:pt modelId="{E05AA811-C623-4D19-92C4-7A9DD21674D1}" type="parTrans" cxnId="{9A7613AA-007B-4D48-BCB4-6417C4DAD35A}">
      <dgm:prSet/>
      <dgm:spPr/>
      <dgm:t>
        <a:bodyPr/>
        <a:lstStyle/>
        <a:p>
          <a:endParaRPr lang="en-US"/>
        </a:p>
      </dgm:t>
    </dgm:pt>
    <dgm:pt modelId="{43F35DE8-6E17-45F3-B7FE-488407C48666}" type="sibTrans" cxnId="{9A7613AA-007B-4D48-BCB4-6417C4DAD35A}">
      <dgm:prSet/>
      <dgm:spPr/>
      <dgm:t>
        <a:bodyPr/>
        <a:lstStyle/>
        <a:p>
          <a:endParaRPr lang="en-US"/>
        </a:p>
      </dgm:t>
    </dgm:pt>
    <dgm:pt modelId="{68AEEE71-21C2-4649-91CA-716A3825ED7B}" type="pres">
      <dgm:prSet presAssocID="{44471FAC-4081-427C-A1CF-2DF5AA6C6368}" presName="linear" presStyleCnt="0">
        <dgm:presLayoutVars>
          <dgm:animLvl val="lvl"/>
          <dgm:resizeHandles val="exact"/>
        </dgm:presLayoutVars>
      </dgm:prSet>
      <dgm:spPr/>
    </dgm:pt>
    <dgm:pt modelId="{A9A35914-E0D1-4B82-AE08-76D34C6F2EE5}" type="pres">
      <dgm:prSet presAssocID="{5817BFEA-6FD2-48CE-8823-7F3439C7F00F}" presName="parentText" presStyleLbl="node1" presStyleIdx="0" presStyleCnt="2" custScaleY="103140" custLinFactY="-14936" custLinFactNeighborX="1687" custLinFactNeighborY="-100000">
        <dgm:presLayoutVars>
          <dgm:chMax val="0"/>
          <dgm:bulletEnabled val="1"/>
        </dgm:presLayoutVars>
      </dgm:prSet>
      <dgm:spPr/>
    </dgm:pt>
    <dgm:pt modelId="{CDB35344-CE6A-4D6F-8D24-9C162C8F8D92}" type="pres">
      <dgm:prSet presAssocID="{7FBEAC8B-DE18-49C9-AC72-69EA30A25271}" presName="spacer" presStyleCnt="0"/>
      <dgm:spPr/>
    </dgm:pt>
    <dgm:pt modelId="{C3FEA1F0-6068-4147-B63B-911D24CFC5A3}" type="pres">
      <dgm:prSet presAssocID="{47AF2BD8-E3D9-425A-B6A0-FFA2DC263323}" presName="parentText" presStyleLbl="node1" presStyleIdx="1" presStyleCnt="2" custScaleY="95990" custLinFactNeighborX="59" custLinFactNeighborY="25785">
        <dgm:presLayoutVars>
          <dgm:chMax val="0"/>
          <dgm:bulletEnabled val="1"/>
        </dgm:presLayoutVars>
      </dgm:prSet>
      <dgm:spPr/>
    </dgm:pt>
  </dgm:ptLst>
  <dgm:cxnLst>
    <dgm:cxn modelId="{06C1D044-302E-4465-A896-9E2A7E7AB590}" srcId="{44471FAC-4081-427C-A1CF-2DF5AA6C6368}" destId="{5817BFEA-6FD2-48CE-8823-7F3439C7F00F}" srcOrd="0" destOrd="0" parTransId="{5453FBB2-CDFF-4C72-BD8A-DC4AF88AB891}" sibTransId="{7FBEAC8B-DE18-49C9-AC72-69EA30A25271}"/>
    <dgm:cxn modelId="{D14E5058-38A5-4ECB-A11D-F660E94F0CB1}" type="presOf" srcId="{44471FAC-4081-427C-A1CF-2DF5AA6C6368}" destId="{68AEEE71-21C2-4649-91CA-716A3825ED7B}" srcOrd="0" destOrd="0" presId="urn:microsoft.com/office/officeart/2005/8/layout/vList2"/>
    <dgm:cxn modelId="{9A7613AA-007B-4D48-BCB4-6417C4DAD35A}" srcId="{44471FAC-4081-427C-A1CF-2DF5AA6C6368}" destId="{47AF2BD8-E3D9-425A-B6A0-FFA2DC263323}" srcOrd="1" destOrd="0" parTransId="{E05AA811-C623-4D19-92C4-7A9DD21674D1}" sibTransId="{43F35DE8-6E17-45F3-B7FE-488407C48666}"/>
    <dgm:cxn modelId="{C57ABEB9-93C9-4ECF-A856-66515CA4E5EB}" type="presOf" srcId="{47AF2BD8-E3D9-425A-B6A0-FFA2DC263323}" destId="{C3FEA1F0-6068-4147-B63B-911D24CFC5A3}" srcOrd="0" destOrd="0" presId="urn:microsoft.com/office/officeart/2005/8/layout/vList2"/>
    <dgm:cxn modelId="{A43B9AEF-1FBD-4C44-A611-0FCB5E1BFE4B}" type="presOf" srcId="{5817BFEA-6FD2-48CE-8823-7F3439C7F00F}" destId="{A9A35914-E0D1-4B82-AE08-76D34C6F2EE5}" srcOrd="0" destOrd="0" presId="urn:microsoft.com/office/officeart/2005/8/layout/vList2"/>
    <dgm:cxn modelId="{C83D8772-B0BD-4112-AB44-C3582599C21F}" type="presParOf" srcId="{68AEEE71-21C2-4649-91CA-716A3825ED7B}" destId="{A9A35914-E0D1-4B82-AE08-76D34C6F2EE5}" srcOrd="0" destOrd="0" presId="urn:microsoft.com/office/officeart/2005/8/layout/vList2"/>
    <dgm:cxn modelId="{E0F1AC35-9D7C-4FA8-9D4B-6F1C933BE243}" type="presParOf" srcId="{68AEEE71-21C2-4649-91CA-716A3825ED7B}" destId="{CDB35344-CE6A-4D6F-8D24-9C162C8F8D92}" srcOrd="1" destOrd="0" presId="urn:microsoft.com/office/officeart/2005/8/layout/vList2"/>
    <dgm:cxn modelId="{A88326CF-F04E-4F47-9E01-3FDD1EF9878C}" type="presParOf" srcId="{68AEEE71-21C2-4649-91CA-716A3825ED7B}" destId="{C3FEA1F0-6068-4147-B63B-911D24CFC5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471FAC-4081-427C-A1CF-2DF5AA6C6368}" type="doc">
      <dgm:prSet loTypeId="urn:microsoft.com/office/officeart/2005/8/layout/vList2" loCatId="Inbox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17BFEA-6FD2-48CE-8823-7F3439C7F00F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3. Il raccordo tra i RPCT può permettere alle Amministrazioni “di fare di più con meno”, di essere più efficaci e nel contempo più efficienti, grazie alle economie di scala che si possono realizzare, ad esempio anche solo in ambito formativo (organizzazione di seminari tematici e iniziative di carattere culturale sui fenomeni connessi al crimine organizzato e mafioso e ai fenomeni di corruzione)</a:t>
          </a:r>
        </a:p>
        <a:p>
          <a:endParaRPr lang="en-U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3FBB2-CDFF-4C72-BD8A-DC4AF88AB891}" type="parTrans" cxnId="{06C1D044-302E-4465-A896-9E2A7E7AB590}">
      <dgm:prSet/>
      <dgm:spPr/>
      <dgm:t>
        <a:bodyPr/>
        <a:lstStyle/>
        <a:p>
          <a:endParaRPr lang="en-US"/>
        </a:p>
      </dgm:t>
    </dgm:pt>
    <dgm:pt modelId="{7FBEAC8B-DE18-49C9-AC72-69EA30A25271}" type="sibTrans" cxnId="{06C1D044-302E-4465-A896-9E2A7E7AB590}">
      <dgm:prSet/>
      <dgm:spPr/>
      <dgm:t>
        <a:bodyPr/>
        <a:lstStyle/>
        <a:p>
          <a:endParaRPr lang="en-US"/>
        </a:p>
      </dgm:t>
    </dgm:pt>
    <dgm:pt modelId="{47AF2BD8-E3D9-425A-B6A0-FFA2DC263323}">
      <dgm:prSet custT="1"/>
      <dgm:spPr>
        <a:solidFill>
          <a:srgbClr val="FFFFCC"/>
        </a:solidFill>
      </dgm:spPr>
      <dgm:t>
        <a:bodyPr/>
        <a:lstStyle/>
        <a:p>
          <a:r>
            <a:rPr lang="it-IT" sz="1600" b="1" dirty="0">
              <a:latin typeface="Arial" panose="020B0604020202020204" pitchFamily="34" charset="0"/>
              <a:cs typeface="Arial" panose="020B0604020202020204" pitchFamily="34" charset="0"/>
            </a:rPr>
            <a:t>4. L’aggregazione di tante Amministrazioni, appartenenti a più settori e comparti, permette la costruzione di una “massa critica” che riesce a interloquire, in una posizione di maggior vantaggio, con l’ANAC stessa o con il Governo </a:t>
          </a:r>
        </a:p>
        <a:p>
          <a:endParaRPr lang="en-US" sz="1400" b="1" dirty="0"/>
        </a:p>
      </dgm:t>
    </dgm:pt>
    <dgm:pt modelId="{E05AA811-C623-4D19-92C4-7A9DD21674D1}" type="parTrans" cxnId="{9A7613AA-007B-4D48-BCB4-6417C4DAD35A}">
      <dgm:prSet/>
      <dgm:spPr/>
      <dgm:t>
        <a:bodyPr/>
        <a:lstStyle/>
        <a:p>
          <a:endParaRPr lang="en-US"/>
        </a:p>
      </dgm:t>
    </dgm:pt>
    <dgm:pt modelId="{43F35DE8-6E17-45F3-B7FE-488407C48666}" type="sibTrans" cxnId="{9A7613AA-007B-4D48-BCB4-6417C4DAD35A}">
      <dgm:prSet/>
      <dgm:spPr/>
      <dgm:t>
        <a:bodyPr/>
        <a:lstStyle/>
        <a:p>
          <a:endParaRPr lang="en-US"/>
        </a:p>
      </dgm:t>
    </dgm:pt>
    <dgm:pt modelId="{68AEEE71-21C2-4649-91CA-716A3825ED7B}" type="pres">
      <dgm:prSet presAssocID="{44471FAC-4081-427C-A1CF-2DF5AA6C6368}" presName="linear" presStyleCnt="0">
        <dgm:presLayoutVars>
          <dgm:animLvl val="lvl"/>
          <dgm:resizeHandles val="exact"/>
        </dgm:presLayoutVars>
      </dgm:prSet>
      <dgm:spPr/>
    </dgm:pt>
    <dgm:pt modelId="{A9A35914-E0D1-4B82-AE08-76D34C6F2EE5}" type="pres">
      <dgm:prSet presAssocID="{5817BFEA-6FD2-48CE-8823-7F3439C7F00F}" presName="parentText" presStyleLbl="node1" presStyleIdx="0" presStyleCnt="2" custScaleY="83272" custLinFactY="-14936" custLinFactNeighborX="1687" custLinFactNeighborY="-100000">
        <dgm:presLayoutVars>
          <dgm:chMax val="0"/>
          <dgm:bulletEnabled val="1"/>
        </dgm:presLayoutVars>
      </dgm:prSet>
      <dgm:spPr/>
    </dgm:pt>
    <dgm:pt modelId="{CDB35344-CE6A-4D6F-8D24-9C162C8F8D92}" type="pres">
      <dgm:prSet presAssocID="{7FBEAC8B-DE18-49C9-AC72-69EA30A25271}" presName="spacer" presStyleCnt="0"/>
      <dgm:spPr/>
    </dgm:pt>
    <dgm:pt modelId="{C3FEA1F0-6068-4147-B63B-911D24CFC5A3}" type="pres">
      <dgm:prSet presAssocID="{47AF2BD8-E3D9-425A-B6A0-FFA2DC263323}" presName="parentText" presStyleLbl="node1" presStyleIdx="1" presStyleCnt="2" custScaleY="95990" custLinFactY="5486" custLinFactNeighborX="1216" custLinFactNeighborY="100000">
        <dgm:presLayoutVars>
          <dgm:chMax val="0"/>
          <dgm:bulletEnabled val="1"/>
        </dgm:presLayoutVars>
      </dgm:prSet>
      <dgm:spPr/>
    </dgm:pt>
  </dgm:ptLst>
  <dgm:cxnLst>
    <dgm:cxn modelId="{06C1D044-302E-4465-A896-9E2A7E7AB590}" srcId="{44471FAC-4081-427C-A1CF-2DF5AA6C6368}" destId="{5817BFEA-6FD2-48CE-8823-7F3439C7F00F}" srcOrd="0" destOrd="0" parTransId="{5453FBB2-CDFF-4C72-BD8A-DC4AF88AB891}" sibTransId="{7FBEAC8B-DE18-49C9-AC72-69EA30A25271}"/>
    <dgm:cxn modelId="{D14E5058-38A5-4ECB-A11D-F660E94F0CB1}" type="presOf" srcId="{44471FAC-4081-427C-A1CF-2DF5AA6C6368}" destId="{68AEEE71-21C2-4649-91CA-716A3825ED7B}" srcOrd="0" destOrd="0" presId="urn:microsoft.com/office/officeart/2005/8/layout/vList2"/>
    <dgm:cxn modelId="{9A7613AA-007B-4D48-BCB4-6417C4DAD35A}" srcId="{44471FAC-4081-427C-A1CF-2DF5AA6C6368}" destId="{47AF2BD8-E3D9-425A-B6A0-FFA2DC263323}" srcOrd="1" destOrd="0" parTransId="{E05AA811-C623-4D19-92C4-7A9DD21674D1}" sibTransId="{43F35DE8-6E17-45F3-B7FE-488407C48666}"/>
    <dgm:cxn modelId="{C57ABEB9-93C9-4ECF-A856-66515CA4E5EB}" type="presOf" srcId="{47AF2BD8-E3D9-425A-B6A0-FFA2DC263323}" destId="{C3FEA1F0-6068-4147-B63B-911D24CFC5A3}" srcOrd="0" destOrd="0" presId="urn:microsoft.com/office/officeart/2005/8/layout/vList2"/>
    <dgm:cxn modelId="{A43B9AEF-1FBD-4C44-A611-0FCB5E1BFE4B}" type="presOf" srcId="{5817BFEA-6FD2-48CE-8823-7F3439C7F00F}" destId="{A9A35914-E0D1-4B82-AE08-76D34C6F2EE5}" srcOrd="0" destOrd="0" presId="urn:microsoft.com/office/officeart/2005/8/layout/vList2"/>
    <dgm:cxn modelId="{C83D8772-B0BD-4112-AB44-C3582599C21F}" type="presParOf" srcId="{68AEEE71-21C2-4649-91CA-716A3825ED7B}" destId="{A9A35914-E0D1-4B82-AE08-76D34C6F2EE5}" srcOrd="0" destOrd="0" presId="urn:microsoft.com/office/officeart/2005/8/layout/vList2"/>
    <dgm:cxn modelId="{E0F1AC35-9D7C-4FA8-9D4B-6F1C933BE243}" type="presParOf" srcId="{68AEEE71-21C2-4649-91CA-716A3825ED7B}" destId="{CDB35344-CE6A-4D6F-8D24-9C162C8F8D92}" srcOrd="1" destOrd="0" presId="urn:microsoft.com/office/officeart/2005/8/layout/vList2"/>
    <dgm:cxn modelId="{A88326CF-F04E-4F47-9E01-3FDD1EF9878C}" type="presParOf" srcId="{68AEEE71-21C2-4649-91CA-716A3825ED7B}" destId="{C3FEA1F0-6068-4147-B63B-911D24CFC5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AC4CC-CB50-4E05-81E4-20F8D205D3CF}" type="doc">
      <dgm:prSet loTypeId="urn:microsoft.com/office/officeart/2005/8/layout/hierarchy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EFCF7AA-5681-49AC-8D9D-C1677B097CF2}">
      <dgm:prSet phldrT="[Testo]"/>
      <dgm:spPr/>
      <dgm:t>
        <a:bodyPr/>
        <a:lstStyle/>
        <a:p>
          <a:r>
            <a:rPr lang="it-IT" b="1" dirty="0"/>
            <a:t>Tavolo di coordinamento</a:t>
          </a:r>
        </a:p>
      </dgm:t>
    </dgm:pt>
    <dgm:pt modelId="{4DAC3265-1688-4565-BE53-1D82F5ED67A7}" type="parTrans" cxnId="{84E927FD-B532-4747-8FB2-78097E816444}">
      <dgm:prSet/>
      <dgm:spPr/>
      <dgm:t>
        <a:bodyPr/>
        <a:lstStyle/>
        <a:p>
          <a:endParaRPr lang="it-IT"/>
        </a:p>
      </dgm:t>
    </dgm:pt>
    <dgm:pt modelId="{44C84A2B-A632-4647-B17C-F79FE9490B68}" type="sibTrans" cxnId="{84E927FD-B532-4747-8FB2-78097E816444}">
      <dgm:prSet/>
      <dgm:spPr/>
      <dgm:t>
        <a:bodyPr/>
        <a:lstStyle/>
        <a:p>
          <a:endParaRPr lang="it-IT"/>
        </a:p>
      </dgm:t>
    </dgm:pt>
    <dgm:pt modelId="{0EC82DD4-EDA8-42CC-B86D-6A7AF4091CAE}">
      <dgm:prSet phldrT="[Testo]"/>
      <dgm:spPr/>
      <dgm:t>
        <a:bodyPr/>
        <a:lstStyle/>
        <a:p>
          <a:r>
            <a:rPr lang="it-IT" b="1" dirty="0"/>
            <a:t>Referente Categoria 1</a:t>
          </a:r>
        </a:p>
      </dgm:t>
    </dgm:pt>
    <dgm:pt modelId="{FC75EE80-D3B8-4938-AE46-163DE7D3D2D7}" type="parTrans" cxnId="{4BAC97F6-1F24-447A-8BD0-94414CE157B7}">
      <dgm:prSet/>
      <dgm:spPr/>
      <dgm:t>
        <a:bodyPr/>
        <a:lstStyle/>
        <a:p>
          <a:endParaRPr lang="it-IT"/>
        </a:p>
      </dgm:t>
    </dgm:pt>
    <dgm:pt modelId="{1EAD906B-D40C-419F-B139-1C42F083D712}" type="sibTrans" cxnId="{4BAC97F6-1F24-447A-8BD0-94414CE157B7}">
      <dgm:prSet/>
      <dgm:spPr/>
      <dgm:t>
        <a:bodyPr/>
        <a:lstStyle/>
        <a:p>
          <a:endParaRPr lang="it-IT"/>
        </a:p>
      </dgm:t>
    </dgm:pt>
    <dgm:pt modelId="{18139E0F-E4BA-4002-8C08-9EE8886232A8}">
      <dgm:prSet phldrT="[Testo]"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1</a:t>
          </a:r>
        </a:p>
      </dgm:t>
    </dgm:pt>
    <dgm:pt modelId="{5B6B3EB9-70AD-438D-869A-CAAE7ADD7EDE}" type="parTrans" cxnId="{1FFF1712-CCBE-4078-9873-750AC4365D65}">
      <dgm:prSet/>
      <dgm:spPr/>
      <dgm:t>
        <a:bodyPr/>
        <a:lstStyle/>
        <a:p>
          <a:endParaRPr lang="it-IT"/>
        </a:p>
      </dgm:t>
    </dgm:pt>
    <dgm:pt modelId="{653CC666-6645-49AD-966F-2F84AABAD185}" type="sibTrans" cxnId="{1FFF1712-CCBE-4078-9873-750AC4365D65}">
      <dgm:prSet/>
      <dgm:spPr/>
      <dgm:t>
        <a:bodyPr/>
        <a:lstStyle/>
        <a:p>
          <a:endParaRPr lang="it-IT"/>
        </a:p>
      </dgm:t>
    </dgm:pt>
    <dgm:pt modelId="{6D85E5AA-9781-4A6A-AB11-9BDF188A15DA}">
      <dgm:prSet phldrT="[Testo]"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2</a:t>
          </a:r>
        </a:p>
      </dgm:t>
    </dgm:pt>
    <dgm:pt modelId="{1488EB26-131E-4893-B524-DBD66EC6240A}" type="parTrans" cxnId="{34219586-B456-41B9-8CDE-2E926D72FB73}">
      <dgm:prSet/>
      <dgm:spPr/>
      <dgm:t>
        <a:bodyPr/>
        <a:lstStyle/>
        <a:p>
          <a:endParaRPr lang="it-IT"/>
        </a:p>
      </dgm:t>
    </dgm:pt>
    <dgm:pt modelId="{8A3089DA-EAE5-4727-932D-FDBE8BA47194}" type="sibTrans" cxnId="{34219586-B456-41B9-8CDE-2E926D72FB73}">
      <dgm:prSet/>
      <dgm:spPr/>
      <dgm:t>
        <a:bodyPr/>
        <a:lstStyle/>
        <a:p>
          <a:endParaRPr lang="it-IT"/>
        </a:p>
      </dgm:t>
    </dgm:pt>
    <dgm:pt modelId="{350E2545-CF12-4718-A6C8-69EE6BD0B8AC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2</a:t>
          </a:r>
        </a:p>
      </dgm:t>
    </dgm:pt>
    <dgm:pt modelId="{6178B312-69AB-4DDC-8027-170D71FDAD94}" type="parTrans" cxnId="{E090A602-B581-44E6-9E8D-8EA585FFAD36}">
      <dgm:prSet/>
      <dgm:spPr/>
      <dgm:t>
        <a:bodyPr/>
        <a:lstStyle/>
        <a:p>
          <a:endParaRPr lang="it-IT"/>
        </a:p>
      </dgm:t>
    </dgm:pt>
    <dgm:pt modelId="{7767A1EA-27D5-44A1-802A-DFAE0D2D27BB}" type="sibTrans" cxnId="{E090A602-B581-44E6-9E8D-8EA585FFAD36}">
      <dgm:prSet/>
      <dgm:spPr/>
      <dgm:t>
        <a:bodyPr/>
        <a:lstStyle/>
        <a:p>
          <a:endParaRPr lang="it-IT"/>
        </a:p>
      </dgm:t>
    </dgm:pt>
    <dgm:pt modelId="{A5E9C63C-E2A4-43D6-9818-D952E57564AF}">
      <dgm:prSet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3</a:t>
          </a:r>
        </a:p>
      </dgm:t>
    </dgm:pt>
    <dgm:pt modelId="{53E8B7FE-989C-4DED-A39D-77BA8CCC8E11}" type="parTrans" cxnId="{CB758625-A341-44E3-BB64-037C4B5D8C93}">
      <dgm:prSet/>
      <dgm:spPr/>
      <dgm:t>
        <a:bodyPr/>
        <a:lstStyle/>
        <a:p>
          <a:endParaRPr lang="it-IT"/>
        </a:p>
      </dgm:t>
    </dgm:pt>
    <dgm:pt modelId="{49BD38C7-B249-43D1-8763-2C9215DAAB52}" type="sibTrans" cxnId="{CB758625-A341-44E3-BB64-037C4B5D8C93}">
      <dgm:prSet/>
      <dgm:spPr/>
      <dgm:t>
        <a:bodyPr/>
        <a:lstStyle/>
        <a:p>
          <a:endParaRPr lang="it-IT"/>
        </a:p>
      </dgm:t>
    </dgm:pt>
    <dgm:pt modelId="{09FCD612-B370-452F-9949-2CF054F87B1A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3</a:t>
          </a:r>
        </a:p>
      </dgm:t>
    </dgm:pt>
    <dgm:pt modelId="{6BBD2089-3319-445E-B2CD-0DA91718D121}" type="parTrans" cxnId="{26A0D448-4D1E-4CF8-8CEC-9FCD082AE49C}">
      <dgm:prSet/>
      <dgm:spPr/>
      <dgm:t>
        <a:bodyPr/>
        <a:lstStyle/>
        <a:p>
          <a:endParaRPr lang="it-IT"/>
        </a:p>
      </dgm:t>
    </dgm:pt>
    <dgm:pt modelId="{23E537E7-887A-4E18-A080-17ABDB8106CB}" type="sibTrans" cxnId="{26A0D448-4D1E-4CF8-8CEC-9FCD082AE49C}">
      <dgm:prSet/>
      <dgm:spPr/>
      <dgm:t>
        <a:bodyPr/>
        <a:lstStyle/>
        <a:p>
          <a:endParaRPr lang="it-IT"/>
        </a:p>
      </dgm:t>
    </dgm:pt>
    <dgm:pt modelId="{13A9CD38-00F4-4A95-85C1-7D5722B27DBB}">
      <dgm:prSet/>
      <dgm:spPr/>
      <dgm:t>
        <a:bodyPr/>
        <a:lstStyle/>
        <a:p>
          <a:r>
            <a:rPr lang="it-IT" b="1" dirty="0"/>
            <a:t>Referente </a:t>
          </a:r>
        </a:p>
        <a:p>
          <a:r>
            <a:rPr lang="it-IT" b="1" dirty="0"/>
            <a:t>Categoria 4</a:t>
          </a:r>
        </a:p>
      </dgm:t>
    </dgm:pt>
    <dgm:pt modelId="{38C57F1B-7892-4F24-BA6D-17B4D7748D77}" type="parTrans" cxnId="{3CE66E80-72AD-4071-B66F-448EDBB7A24F}">
      <dgm:prSet/>
      <dgm:spPr/>
      <dgm:t>
        <a:bodyPr/>
        <a:lstStyle/>
        <a:p>
          <a:endParaRPr lang="it-IT"/>
        </a:p>
      </dgm:t>
    </dgm:pt>
    <dgm:pt modelId="{E6931778-2D33-40BC-B9CE-34F3C2752C58}" type="sibTrans" cxnId="{3CE66E80-72AD-4071-B66F-448EDBB7A24F}">
      <dgm:prSet/>
      <dgm:spPr/>
      <dgm:t>
        <a:bodyPr/>
        <a:lstStyle/>
        <a:p>
          <a:endParaRPr lang="it-IT"/>
        </a:p>
      </dgm:t>
    </dgm:pt>
    <dgm:pt modelId="{D9875FEA-F07D-42C4-A29C-B7B76995AF25}">
      <dgm:prSet/>
      <dgm:spPr/>
      <dgm:t>
        <a:bodyPr/>
        <a:lstStyle/>
        <a:p>
          <a:r>
            <a:rPr lang="it-IT" b="1" dirty="0"/>
            <a:t>RPCT Enti</a:t>
          </a:r>
        </a:p>
        <a:p>
          <a:r>
            <a:rPr lang="it-IT" b="1" dirty="0"/>
            <a:t>Categoria 4</a:t>
          </a:r>
        </a:p>
      </dgm:t>
    </dgm:pt>
    <dgm:pt modelId="{83F18C8D-8578-4816-AD58-3F1C47D4D7CE}" type="parTrans" cxnId="{F12611C3-8B18-41D8-BCFB-C6FC0DC74F71}">
      <dgm:prSet/>
      <dgm:spPr/>
      <dgm:t>
        <a:bodyPr/>
        <a:lstStyle/>
        <a:p>
          <a:endParaRPr lang="it-IT"/>
        </a:p>
      </dgm:t>
    </dgm:pt>
    <dgm:pt modelId="{599E5256-80D0-46D4-8D93-39E1D13C4E14}" type="sibTrans" cxnId="{F12611C3-8B18-41D8-BCFB-C6FC0DC74F71}">
      <dgm:prSet/>
      <dgm:spPr/>
      <dgm:t>
        <a:bodyPr/>
        <a:lstStyle/>
        <a:p>
          <a:endParaRPr lang="it-IT"/>
        </a:p>
      </dgm:t>
    </dgm:pt>
    <dgm:pt modelId="{1975F943-F07B-4F74-B093-A6886A1E9F14}" type="pres">
      <dgm:prSet presAssocID="{128AC4CC-CB50-4E05-81E4-20F8D205D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D6D33F-E401-4267-9750-5B3EB733FF0F}" type="pres">
      <dgm:prSet presAssocID="{6EFCF7AA-5681-49AC-8D9D-C1677B097CF2}" presName="hierRoot1" presStyleCnt="0"/>
      <dgm:spPr/>
    </dgm:pt>
    <dgm:pt modelId="{97489AD5-7B81-4A8A-B01E-4E2830378C12}" type="pres">
      <dgm:prSet presAssocID="{6EFCF7AA-5681-49AC-8D9D-C1677B097CF2}" presName="composite" presStyleCnt="0"/>
      <dgm:spPr/>
    </dgm:pt>
    <dgm:pt modelId="{2B2BA9F5-B064-4FDA-847C-59E6DED2796B}" type="pres">
      <dgm:prSet presAssocID="{6EFCF7AA-5681-49AC-8D9D-C1677B097CF2}" presName="background" presStyleLbl="node0" presStyleIdx="0" presStyleCnt="1"/>
      <dgm:spPr/>
    </dgm:pt>
    <dgm:pt modelId="{4795E22E-0EFB-4AF4-9821-09F99938DEFD}" type="pres">
      <dgm:prSet presAssocID="{6EFCF7AA-5681-49AC-8D9D-C1677B097CF2}" presName="text" presStyleLbl="fgAcc0" presStyleIdx="0" presStyleCnt="1">
        <dgm:presLayoutVars>
          <dgm:chPref val="3"/>
        </dgm:presLayoutVars>
      </dgm:prSet>
      <dgm:spPr/>
    </dgm:pt>
    <dgm:pt modelId="{2EBD5711-1061-4B8C-B362-980D0A04CE15}" type="pres">
      <dgm:prSet presAssocID="{6EFCF7AA-5681-49AC-8D9D-C1677B097CF2}" presName="hierChild2" presStyleCnt="0"/>
      <dgm:spPr/>
    </dgm:pt>
    <dgm:pt modelId="{A74C492A-8980-464B-8586-1B9F44186FEF}" type="pres">
      <dgm:prSet presAssocID="{FC75EE80-D3B8-4938-AE46-163DE7D3D2D7}" presName="Name10" presStyleLbl="parChTrans1D2" presStyleIdx="0" presStyleCnt="4"/>
      <dgm:spPr/>
    </dgm:pt>
    <dgm:pt modelId="{B1E94E91-1724-4B69-A061-BF66B353A970}" type="pres">
      <dgm:prSet presAssocID="{0EC82DD4-EDA8-42CC-B86D-6A7AF4091CAE}" presName="hierRoot2" presStyleCnt="0"/>
      <dgm:spPr/>
    </dgm:pt>
    <dgm:pt modelId="{D1E0F4EB-FCF5-4AB5-B68B-660107ECA942}" type="pres">
      <dgm:prSet presAssocID="{0EC82DD4-EDA8-42CC-B86D-6A7AF4091CAE}" presName="composite2" presStyleCnt="0"/>
      <dgm:spPr/>
    </dgm:pt>
    <dgm:pt modelId="{1FEA98E9-F44F-425E-8B1A-51DC252BDFA9}" type="pres">
      <dgm:prSet presAssocID="{0EC82DD4-EDA8-42CC-B86D-6A7AF4091CAE}" presName="background2" presStyleLbl="node2" presStyleIdx="0" presStyleCnt="4"/>
      <dgm:spPr/>
    </dgm:pt>
    <dgm:pt modelId="{FE28F629-0E6C-48D8-A4B9-DD8AA4649A41}" type="pres">
      <dgm:prSet presAssocID="{0EC82DD4-EDA8-42CC-B86D-6A7AF4091CAE}" presName="text2" presStyleLbl="fgAcc2" presStyleIdx="0" presStyleCnt="4">
        <dgm:presLayoutVars>
          <dgm:chPref val="3"/>
        </dgm:presLayoutVars>
      </dgm:prSet>
      <dgm:spPr/>
    </dgm:pt>
    <dgm:pt modelId="{87FE438F-EDD0-4F88-A457-B38CBBEFE991}" type="pres">
      <dgm:prSet presAssocID="{0EC82DD4-EDA8-42CC-B86D-6A7AF4091CAE}" presName="hierChild3" presStyleCnt="0"/>
      <dgm:spPr/>
    </dgm:pt>
    <dgm:pt modelId="{C9C97F48-B25C-4FA4-B4D0-F23B5788E18E}" type="pres">
      <dgm:prSet presAssocID="{5B6B3EB9-70AD-438D-869A-CAAE7ADD7EDE}" presName="Name17" presStyleLbl="parChTrans1D3" presStyleIdx="0" presStyleCnt="4"/>
      <dgm:spPr/>
    </dgm:pt>
    <dgm:pt modelId="{F6B156B5-EEFF-4853-B00C-C5E7A1279A7B}" type="pres">
      <dgm:prSet presAssocID="{18139E0F-E4BA-4002-8C08-9EE8886232A8}" presName="hierRoot3" presStyleCnt="0"/>
      <dgm:spPr/>
    </dgm:pt>
    <dgm:pt modelId="{930962D8-3DB7-498E-B2E2-C5AE8C6A3FD3}" type="pres">
      <dgm:prSet presAssocID="{18139E0F-E4BA-4002-8C08-9EE8886232A8}" presName="composite3" presStyleCnt="0"/>
      <dgm:spPr/>
    </dgm:pt>
    <dgm:pt modelId="{9BFE9469-BCBF-40F2-BE30-B504E7D0AD77}" type="pres">
      <dgm:prSet presAssocID="{18139E0F-E4BA-4002-8C08-9EE8886232A8}" presName="background3" presStyleLbl="node3" presStyleIdx="0" presStyleCnt="4"/>
      <dgm:spPr/>
    </dgm:pt>
    <dgm:pt modelId="{B5655B7F-994A-4B36-8FD8-7E4A7FAB677A}" type="pres">
      <dgm:prSet presAssocID="{18139E0F-E4BA-4002-8C08-9EE8886232A8}" presName="text3" presStyleLbl="fgAcc3" presStyleIdx="0" presStyleCnt="4">
        <dgm:presLayoutVars>
          <dgm:chPref val="3"/>
        </dgm:presLayoutVars>
      </dgm:prSet>
      <dgm:spPr/>
    </dgm:pt>
    <dgm:pt modelId="{A72E262D-9EE5-40D5-A17A-DA3F22630BB3}" type="pres">
      <dgm:prSet presAssocID="{18139E0F-E4BA-4002-8C08-9EE8886232A8}" presName="hierChild4" presStyleCnt="0"/>
      <dgm:spPr/>
    </dgm:pt>
    <dgm:pt modelId="{786DF666-F015-400D-A123-769784EC61F0}" type="pres">
      <dgm:prSet presAssocID="{1488EB26-131E-4893-B524-DBD66EC6240A}" presName="Name10" presStyleLbl="parChTrans1D2" presStyleIdx="1" presStyleCnt="4"/>
      <dgm:spPr/>
    </dgm:pt>
    <dgm:pt modelId="{0FA2CE52-FC80-4FC7-9F68-8C4F550EB5B2}" type="pres">
      <dgm:prSet presAssocID="{6D85E5AA-9781-4A6A-AB11-9BDF188A15DA}" presName="hierRoot2" presStyleCnt="0"/>
      <dgm:spPr/>
    </dgm:pt>
    <dgm:pt modelId="{24679825-7960-48FA-973F-327D010057F7}" type="pres">
      <dgm:prSet presAssocID="{6D85E5AA-9781-4A6A-AB11-9BDF188A15DA}" presName="composite2" presStyleCnt="0"/>
      <dgm:spPr/>
    </dgm:pt>
    <dgm:pt modelId="{6B3FB6FC-50EB-40D2-87F3-30161C132609}" type="pres">
      <dgm:prSet presAssocID="{6D85E5AA-9781-4A6A-AB11-9BDF188A15DA}" presName="background2" presStyleLbl="node2" presStyleIdx="1" presStyleCnt="4"/>
      <dgm:spPr/>
    </dgm:pt>
    <dgm:pt modelId="{5B49F746-30DD-46F5-BE55-B463E3DABC76}" type="pres">
      <dgm:prSet presAssocID="{6D85E5AA-9781-4A6A-AB11-9BDF188A15DA}" presName="text2" presStyleLbl="fgAcc2" presStyleIdx="1" presStyleCnt="4">
        <dgm:presLayoutVars>
          <dgm:chPref val="3"/>
        </dgm:presLayoutVars>
      </dgm:prSet>
      <dgm:spPr/>
    </dgm:pt>
    <dgm:pt modelId="{5641469A-8BED-4343-B97E-DFE6304D07FA}" type="pres">
      <dgm:prSet presAssocID="{6D85E5AA-9781-4A6A-AB11-9BDF188A15DA}" presName="hierChild3" presStyleCnt="0"/>
      <dgm:spPr/>
    </dgm:pt>
    <dgm:pt modelId="{DCAF6F49-D7E5-476A-81BF-9AE2E25735EB}" type="pres">
      <dgm:prSet presAssocID="{6178B312-69AB-4DDC-8027-170D71FDAD94}" presName="Name17" presStyleLbl="parChTrans1D3" presStyleIdx="1" presStyleCnt="4"/>
      <dgm:spPr/>
    </dgm:pt>
    <dgm:pt modelId="{7EA12BE3-DEBE-4A40-B540-5D4278B9F802}" type="pres">
      <dgm:prSet presAssocID="{350E2545-CF12-4718-A6C8-69EE6BD0B8AC}" presName="hierRoot3" presStyleCnt="0"/>
      <dgm:spPr/>
    </dgm:pt>
    <dgm:pt modelId="{86D90FE4-41B5-4658-9989-E82F6EB6B3DF}" type="pres">
      <dgm:prSet presAssocID="{350E2545-CF12-4718-A6C8-69EE6BD0B8AC}" presName="composite3" presStyleCnt="0"/>
      <dgm:spPr/>
    </dgm:pt>
    <dgm:pt modelId="{0670CD71-CE44-44C4-8D22-05E91AC4DB93}" type="pres">
      <dgm:prSet presAssocID="{350E2545-CF12-4718-A6C8-69EE6BD0B8AC}" presName="background3" presStyleLbl="node3" presStyleIdx="1" presStyleCnt="4"/>
      <dgm:spPr/>
    </dgm:pt>
    <dgm:pt modelId="{BA3E2686-A1C2-4E40-A2E6-6DC12340985B}" type="pres">
      <dgm:prSet presAssocID="{350E2545-CF12-4718-A6C8-69EE6BD0B8AC}" presName="text3" presStyleLbl="fgAcc3" presStyleIdx="1" presStyleCnt="4">
        <dgm:presLayoutVars>
          <dgm:chPref val="3"/>
        </dgm:presLayoutVars>
      </dgm:prSet>
      <dgm:spPr/>
    </dgm:pt>
    <dgm:pt modelId="{8EB7290B-32B6-4357-A903-ECEB60A9366A}" type="pres">
      <dgm:prSet presAssocID="{350E2545-CF12-4718-A6C8-69EE6BD0B8AC}" presName="hierChild4" presStyleCnt="0"/>
      <dgm:spPr/>
    </dgm:pt>
    <dgm:pt modelId="{E049D41A-E7FA-458B-A8BA-039C85E588D5}" type="pres">
      <dgm:prSet presAssocID="{53E8B7FE-989C-4DED-A39D-77BA8CCC8E11}" presName="Name10" presStyleLbl="parChTrans1D2" presStyleIdx="2" presStyleCnt="4"/>
      <dgm:spPr/>
    </dgm:pt>
    <dgm:pt modelId="{7EAF61F4-0E5A-4271-89A2-6142B0A48B34}" type="pres">
      <dgm:prSet presAssocID="{A5E9C63C-E2A4-43D6-9818-D952E57564AF}" presName="hierRoot2" presStyleCnt="0"/>
      <dgm:spPr/>
    </dgm:pt>
    <dgm:pt modelId="{448E09E5-54D7-4FC6-8D2A-B9213F1186C1}" type="pres">
      <dgm:prSet presAssocID="{A5E9C63C-E2A4-43D6-9818-D952E57564AF}" presName="composite2" presStyleCnt="0"/>
      <dgm:spPr/>
    </dgm:pt>
    <dgm:pt modelId="{7E8117BE-75A7-451B-8D11-AD19FD200512}" type="pres">
      <dgm:prSet presAssocID="{A5E9C63C-E2A4-43D6-9818-D952E57564AF}" presName="background2" presStyleLbl="node2" presStyleIdx="2" presStyleCnt="4"/>
      <dgm:spPr/>
    </dgm:pt>
    <dgm:pt modelId="{023DDFA9-34C5-456F-9226-39BB7ACD43F3}" type="pres">
      <dgm:prSet presAssocID="{A5E9C63C-E2A4-43D6-9818-D952E57564AF}" presName="text2" presStyleLbl="fgAcc2" presStyleIdx="2" presStyleCnt="4">
        <dgm:presLayoutVars>
          <dgm:chPref val="3"/>
        </dgm:presLayoutVars>
      </dgm:prSet>
      <dgm:spPr/>
    </dgm:pt>
    <dgm:pt modelId="{3E1A2A05-1F57-484E-9E1D-51F3FC92EF11}" type="pres">
      <dgm:prSet presAssocID="{A5E9C63C-E2A4-43D6-9818-D952E57564AF}" presName="hierChild3" presStyleCnt="0"/>
      <dgm:spPr/>
    </dgm:pt>
    <dgm:pt modelId="{FD6A2784-939C-4900-9154-A02931A7DF0B}" type="pres">
      <dgm:prSet presAssocID="{6BBD2089-3319-445E-B2CD-0DA91718D121}" presName="Name17" presStyleLbl="parChTrans1D3" presStyleIdx="2" presStyleCnt="4"/>
      <dgm:spPr/>
    </dgm:pt>
    <dgm:pt modelId="{14DFA7F7-FCDC-464A-A592-E500D9857ECD}" type="pres">
      <dgm:prSet presAssocID="{09FCD612-B370-452F-9949-2CF054F87B1A}" presName="hierRoot3" presStyleCnt="0"/>
      <dgm:spPr/>
    </dgm:pt>
    <dgm:pt modelId="{5EDC6484-C85C-484F-98EA-BE4A75CDB9AB}" type="pres">
      <dgm:prSet presAssocID="{09FCD612-B370-452F-9949-2CF054F87B1A}" presName="composite3" presStyleCnt="0"/>
      <dgm:spPr/>
    </dgm:pt>
    <dgm:pt modelId="{3D1D3F0D-54C5-4C93-94A1-D88FC2AB1751}" type="pres">
      <dgm:prSet presAssocID="{09FCD612-B370-452F-9949-2CF054F87B1A}" presName="background3" presStyleLbl="node3" presStyleIdx="2" presStyleCnt="4"/>
      <dgm:spPr/>
    </dgm:pt>
    <dgm:pt modelId="{186FE5EE-4295-42EC-8300-764C8C8DBB23}" type="pres">
      <dgm:prSet presAssocID="{09FCD612-B370-452F-9949-2CF054F87B1A}" presName="text3" presStyleLbl="fgAcc3" presStyleIdx="2" presStyleCnt="4">
        <dgm:presLayoutVars>
          <dgm:chPref val="3"/>
        </dgm:presLayoutVars>
      </dgm:prSet>
      <dgm:spPr/>
    </dgm:pt>
    <dgm:pt modelId="{89318E08-31E1-4A67-B303-9C72229D0DE0}" type="pres">
      <dgm:prSet presAssocID="{09FCD612-B370-452F-9949-2CF054F87B1A}" presName="hierChild4" presStyleCnt="0"/>
      <dgm:spPr/>
    </dgm:pt>
    <dgm:pt modelId="{E4C3641C-F060-4D89-9DB5-E677E609D4D5}" type="pres">
      <dgm:prSet presAssocID="{38C57F1B-7892-4F24-BA6D-17B4D7748D77}" presName="Name10" presStyleLbl="parChTrans1D2" presStyleIdx="3" presStyleCnt="4"/>
      <dgm:spPr/>
    </dgm:pt>
    <dgm:pt modelId="{D2FDE059-96AB-4D31-B5ED-7F441958DF12}" type="pres">
      <dgm:prSet presAssocID="{13A9CD38-00F4-4A95-85C1-7D5722B27DBB}" presName="hierRoot2" presStyleCnt="0"/>
      <dgm:spPr/>
    </dgm:pt>
    <dgm:pt modelId="{4E22BF65-4934-43E8-BE50-401B9E1CBE57}" type="pres">
      <dgm:prSet presAssocID="{13A9CD38-00F4-4A95-85C1-7D5722B27DBB}" presName="composite2" presStyleCnt="0"/>
      <dgm:spPr/>
    </dgm:pt>
    <dgm:pt modelId="{636FED72-E218-4EF5-B6AF-671CDBD67B2A}" type="pres">
      <dgm:prSet presAssocID="{13A9CD38-00F4-4A95-85C1-7D5722B27DBB}" presName="background2" presStyleLbl="node2" presStyleIdx="3" presStyleCnt="4"/>
      <dgm:spPr/>
    </dgm:pt>
    <dgm:pt modelId="{3FDF618D-A19D-47C2-93D2-FBCD66FF4E49}" type="pres">
      <dgm:prSet presAssocID="{13A9CD38-00F4-4A95-85C1-7D5722B27DBB}" presName="text2" presStyleLbl="fgAcc2" presStyleIdx="3" presStyleCnt="4">
        <dgm:presLayoutVars>
          <dgm:chPref val="3"/>
        </dgm:presLayoutVars>
      </dgm:prSet>
      <dgm:spPr/>
    </dgm:pt>
    <dgm:pt modelId="{7D377CD5-08AD-47DC-95FA-70639E01A349}" type="pres">
      <dgm:prSet presAssocID="{13A9CD38-00F4-4A95-85C1-7D5722B27DBB}" presName="hierChild3" presStyleCnt="0"/>
      <dgm:spPr/>
    </dgm:pt>
    <dgm:pt modelId="{CA230B59-68DA-467A-90C5-11D3627A34B7}" type="pres">
      <dgm:prSet presAssocID="{83F18C8D-8578-4816-AD58-3F1C47D4D7CE}" presName="Name17" presStyleLbl="parChTrans1D3" presStyleIdx="3" presStyleCnt="4"/>
      <dgm:spPr/>
    </dgm:pt>
    <dgm:pt modelId="{5CBF0499-4A5F-4CF9-AC28-08F4E7648114}" type="pres">
      <dgm:prSet presAssocID="{D9875FEA-F07D-42C4-A29C-B7B76995AF25}" presName="hierRoot3" presStyleCnt="0"/>
      <dgm:spPr/>
    </dgm:pt>
    <dgm:pt modelId="{62532E5C-100C-4894-BB9D-D79BEA56CF38}" type="pres">
      <dgm:prSet presAssocID="{D9875FEA-F07D-42C4-A29C-B7B76995AF25}" presName="composite3" presStyleCnt="0"/>
      <dgm:spPr/>
    </dgm:pt>
    <dgm:pt modelId="{327F9D19-3FAC-46CE-8370-E6BEB8D6D4E3}" type="pres">
      <dgm:prSet presAssocID="{D9875FEA-F07D-42C4-A29C-B7B76995AF25}" presName="background3" presStyleLbl="node3" presStyleIdx="3" presStyleCnt="4"/>
      <dgm:spPr/>
    </dgm:pt>
    <dgm:pt modelId="{0F93FE9C-C681-4079-92EA-B9BCC81707CB}" type="pres">
      <dgm:prSet presAssocID="{D9875FEA-F07D-42C4-A29C-B7B76995AF25}" presName="text3" presStyleLbl="fgAcc3" presStyleIdx="3" presStyleCnt="4">
        <dgm:presLayoutVars>
          <dgm:chPref val="3"/>
        </dgm:presLayoutVars>
      </dgm:prSet>
      <dgm:spPr/>
    </dgm:pt>
    <dgm:pt modelId="{5E629BF5-C736-4062-84E0-036B44D41FD2}" type="pres">
      <dgm:prSet presAssocID="{D9875FEA-F07D-42C4-A29C-B7B76995AF25}" presName="hierChild4" presStyleCnt="0"/>
      <dgm:spPr/>
    </dgm:pt>
  </dgm:ptLst>
  <dgm:cxnLst>
    <dgm:cxn modelId="{E090A602-B581-44E6-9E8D-8EA585FFAD36}" srcId="{6D85E5AA-9781-4A6A-AB11-9BDF188A15DA}" destId="{350E2545-CF12-4718-A6C8-69EE6BD0B8AC}" srcOrd="0" destOrd="0" parTransId="{6178B312-69AB-4DDC-8027-170D71FDAD94}" sibTransId="{7767A1EA-27D5-44A1-802A-DFAE0D2D27BB}"/>
    <dgm:cxn modelId="{15F1DF06-3A9C-45C6-A4E9-F38C0C717AF4}" type="presOf" srcId="{13A9CD38-00F4-4A95-85C1-7D5722B27DBB}" destId="{3FDF618D-A19D-47C2-93D2-FBCD66FF4E49}" srcOrd="0" destOrd="0" presId="urn:microsoft.com/office/officeart/2005/8/layout/hierarchy1"/>
    <dgm:cxn modelId="{1FFF1712-CCBE-4078-9873-750AC4365D65}" srcId="{0EC82DD4-EDA8-42CC-B86D-6A7AF4091CAE}" destId="{18139E0F-E4BA-4002-8C08-9EE8886232A8}" srcOrd="0" destOrd="0" parTransId="{5B6B3EB9-70AD-438D-869A-CAAE7ADD7EDE}" sibTransId="{653CC666-6645-49AD-966F-2F84AABAD185}"/>
    <dgm:cxn modelId="{BD2B8512-988C-47A6-A4AE-0BD98018D1D1}" type="presOf" srcId="{5B6B3EB9-70AD-438D-869A-CAAE7ADD7EDE}" destId="{C9C97F48-B25C-4FA4-B4D0-F23B5788E18E}" srcOrd="0" destOrd="0" presId="urn:microsoft.com/office/officeart/2005/8/layout/hierarchy1"/>
    <dgm:cxn modelId="{5B350F15-11F5-4EA8-ACED-58F0629D161A}" type="presOf" srcId="{6BBD2089-3319-445E-B2CD-0DA91718D121}" destId="{FD6A2784-939C-4900-9154-A02931A7DF0B}" srcOrd="0" destOrd="0" presId="urn:microsoft.com/office/officeart/2005/8/layout/hierarchy1"/>
    <dgm:cxn modelId="{8763DF23-EC62-401B-A481-6935610A970E}" type="presOf" srcId="{83F18C8D-8578-4816-AD58-3F1C47D4D7CE}" destId="{CA230B59-68DA-467A-90C5-11D3627A34B7}" srcOrd="0" destOrd="0" presId="urn:microsoft.com/office/officeart/2005/8/layout/hierarchy1"/>
    <dgm:cxn modelId="{CB758625-A341-44E3-BB64-037C4B5D8C93}" srcId="{6EFCF7AA-5681-49AC-8D9D-C1677B097CF2}" destId="{A5E9C63C-E2A4-43D6-9818-D952E57564AF}" srcOrd="2" destOrd="0" parTransId="{53E8B7FE-989C-4DED-A39D-77BA8CCC8E11}" sibTransId="{49BD38C7-B249-43D1-8763-2C9215DAAB52}"/>
    <dgm:cxn modelId="{8B0F4367-3CE1-4590-B974-3E2586424CE7}" type="presOf" srcId="{0EC82DD4-EDA8-42CC-B86D-6A7AF4091CAE}" destId="{FE28F629-0E6C-48D8-A4B9-DD8AA4649A41}" srcOrd="0" destOrd="0" presId="urn:microsoft.com/office/officeart/2005/8/layout/hierarchy1"/>
    <dgm:cxn modelId="{26A0D448-4D1E-4CF8-8CEC-9FCD082AE49C}" srcId="{A5E9C63C-E2A4-43D6-9818-D952E57564AF}" destId="{09FCD612-B370-452F-9949-2CF054F87B1A}" srcOrd="0" destOrd="0" parTransId="{6BBD2089-3319-445E-B2CD-0DA91718D121}" sibTransId="{23E537E7-887A-4E18-A080-17ABDB8106CB}"/>
    <dgm:cxn modelId="{EA2FC16C-02C6-46C8-9BE7-B8CDE1F5548A}" type="presOf" srcId="{18139E0F-E4BA-4002-8C08-9EE8886232A8}" destId="{B5655B7F-994A-4B36-8FD8-7E4A7FAB677A}" srcOrd="0" destOrd="0" presId="urn:microsoft.com/office/officeart/2005/8/layout/hierarchy1"/>
    <dgm:cxn modelId="{4641267D-8006-4BB2-A878-B94E906B09D2}" type="presOf" srcId="{A5E9C63C-E2A4-43D6-9818-D952E57564AF}" destId="{023DDFA9-34C5-456F-9226-39BB7ACD43F3}" srcOrd="0" destOrd="0" presId="urn:microsoft.com/office/officeart/2005/8/layout/hierarchy1"/>
    <dgm:cxn modelId="{7459AA7E-CC8E-42F4-9B8B-E6D3D8FDC8A1}" type="presOf" srcId="{6D85E5AA-9781-4A6A-AB11-9BDF188A15DA}" destId="{5B49F746-30DD-46F5-BE55-B463E3DABC76}" srcOrd="0" destOrd="0" presId="urn:microsoft.com/office/officeart/2005/8/layout/hierarchy1"/>
    <dgm:cxn modelId="{99A1DB7F-DDD1-4C0F-8E37-1F42F64DA18A}" type="presOf" srcId="{D9875FEA-F07D-42C4-A29C-B7B76995AF25}" destId="{0F93FE9C-C681-4079-92EA-B9BCC81707CB}" srcOrd="0" destOrd="0" presId="urn:microsoft.com/office/officeart/2005/8/layout/hierarchy1"/>
    <dgm:cxn modelId="{3CE66E80-72AD-4071-B66F-448EDBB7A24F}" srcId="{6EFCF7AA-5681-49AC-8D9D-C1677B097CF2}" destId="{13A9CD38-00F4-4A95-85C1-7D5722B27DBB}" srcOrd="3" destOrd="0" parTransId="{38C57F1B-7892-4F24-BA6D-17B4D7748D77}" sibTransId="{E6931778-2D33-40BC-B9CE-34F3C2752C58}"/>
    <dgm:cxn modelId="{2D5AE082-D5E0-4C3A-899D-AAC4FE37252C}" type="presOf" srcId="{350E2545-CF12-4718-A6C8-69EE6BD0B8AC}" destId="{BA3E2686-A1C2-4E40-A2E6-6DC12340985B}" srcOrd="0" destOrd="0" presId="urn:microsoft.com/office/officeart/2005/8/layout/hierarchy1"/>
    <dgm:cxn modelId="{34219586-B456-41B9-8CDE-2E926D72FB73}" srcId="{6EFCF7AA-5681-49AC-8D9D-C1677B097CF2}" destId="{6D85E5AA-9781-4A6A-AB11-9BDF188A15DA}" srcOrd="1" destOrd="0" parTransId="{1488EB26-131E-4893-B524-DBD66EC6240A}" sibTransId="{8A3089DA-EAE5-4727-932D-FDBE8BA47194}"/>
    <dgm:cxn modelId="{DEB3D3A1-FED7-4491-8FD5-50E2DC6B52EF}" type="presOf" srcId="{FC75EE80-D3B8-4938-AE46-163DE7D3D2D7}" destId="{A74C492A-8980-464B-8586-1B9F44186FEF}" srcOrd="0" destOrd="0" presId="urn:microsoft.com/office/officeart/2005/8/layout/hierarchy1"/>
    <dgm:cxn modelId="{E370F3A8-C05A-4A87-94D6-48441B4ED946}" type="presOf" srcId="{53E8B7FE-989C-4DED-A39D-77BA8CCC8E11}" destId="{E049D41A-E7FA-458B-A8BA-039C85E588D5}" srcOrd="0" destOrd="0" presId="urn:microsoft.com/office/officeart/2005/8/layout/hierarchy1"/>
    <dgm:cxn modelId="{F12611C3-8B18-41D8-BCFB-C6FC0DC74F71}" srcId="{13A9CD38-00F4-4A95-85C1-7D5722B27DBB}" destId="{D9875FEA-F07D-42C4-A29C-B7B76995AF25}" srcOrd="0" destOrd="0" parTransId="{83F18C8D-8578-4816-AD58-3F1C47D4D7CE}" sibTransId="{599E5256-80D0-46D4-8D93-39E1D13C4E14}"/>
    <dgm:cxn modelId="{99D114C4-8E2B-4A13-AAAF-6130CBF2F98D}" type="presOf" srcId="{128AC4CC-CB50-4E05-81E4-20F8D205D3CF}" destId="{1975F943-F07B-4F74-B093-A6886A1E9F14}" srcOrd="0" destOrd="0" presId="urn:microsoft.com/office/officeart/2005/8/layout/hierarchy1"/>
    <dgm:cxn modelId="{4B8481C6-76A9-4D96-98CE-D96621DF144D}" type="presOf" srcId="{6178B312-69AB-4DDC-8027-170D71FDAD94}" destId="{DCAF6F49-D7E5-476A-81BF-9AE2E25735EB}" srcOrd="0" destOrd="0" presId="urn:microsoft.com/office/officeart/2005/8/layout/hierarchy1"/>
    <dgm:cxn modelId="{CDE0BCD6-D9B2-4C8A-BF8B-2222BEC5095E}" type="presOf" srcId="{38C57F1B-7892-4F24-BA6D-17B4D7748D77}" destId="{E4C3641C-F060-4D89-9DB5-E677E609D4D5}" srcOrd="0" destOrd="0" presId="urn:microsoft.com/office/officeart/2005/8/layout/hierarchy1"/>
    <dgm:cxn modelId="{DBE14FD7-15B5-43B9-881D-7D731FACC16A}" type="presOf" srcId="{1488EB26-131E-4893-B524-DBD66EC6240A}" destId="{786DF666-F015-400D-A123-769784EC61F0}" srcOrd="0" destOrd="0" presId="urn:microsoft.com/office/officeart/2005/8/layout/hierarchy1"/>
    <dgm:cxn modelId="{D099D7E0-E55F-4FB5-9450-0F243B20A16D}" type="presOf" srcId="{09FCD612-B370-452F-9949-2CF054F87B1A}" destId="{186FE5EE-4295-42EC-8300-764C8C8DBB23}" srcOrd="0" destOrd="0" presId="urn:microsoft.com/office/officeart/2005/8/layout/hierarchy1"/>
    <dgm:cxn modelId="{971CBDE9-162A-41EF-8AFE-8C496A17FA5F}" type="presOf" srcId="{6EFCF7AA-5681-49AC-8D9D-C1677B097CF2}" destId="{4795E22E-0EFB-4AF4-9821-09F99938DEFD}" srcOrd="0" destOrd="0" presId="urn:microsoft.com/office/officeart/2005/8/layout/hierarchy1"/>
    <dgm:cxn modelId="{4BAC97F6-1F24-447A-8BD0-94414CE157B7}" srcId="{6EFCF7AA-5681-49AC-8D9D-C1677B097CF2}" destId="{0EC82DD4-EDA8-42CC-B86D-6A7AF4091CAE}" srcOrd="0" destOrd="0" parTransId="{FC75EE80-D3B8-4938-AE46-163DE7D3D2D7}" sibTransId="{1EAD906B-D40C-419F-B139-1C42F083D712}"/>
    <dgm:cxn modelId="{84E927FD-B532-4747-8FB2-78097E816444}" srcId="{128AC4CC-CB50-4E05-81E4-20F8D205D3CF}" destId="{6EFCF7AA-5681-49AC-8D9D-C1677B097CF2}" srcOrd="0" destOrd="0" parTransId="{4DAC3265-1688-4565-BE53-1D82F5ED67A7}" sibTransId="{44C84A2B-A632-4647-B17C-F79FE9490B68}"/>
    <dgm:cxn modelId="{510EE39C-E998-4102-8E20-AB6A50AEE5F0}" type="presParOf" srcId="{1975F943-F07B-4F74-B093-A6886A1E9F14}" destId="{57D6D33F-E401-4267-9750-5B3EB733FF0F}" srcOrd="0" destOrd="0" presId="urn:microsoft.com/office/officeart/2005/8/layout/hierarchy1"/>
    <dgm:cxn modelId="{4D957090-15A5-4EDC-B333-A3A93C2FB664}" type="presParOf" srcId="{57D6D33F-E401-4267-9750-5B3EB733FF0F}" destId="{97489AD5-7B81-4A8A-B01E-4E2830378C12}" srcOrd="0" destOrd="0" presId="urn:microsoft.com/office/officeart/2005/8/layout/hierarchy1"/>
    <dgm:cxn modelId="{0B93822F-7788-4F1C-9581-D16CBAF5A712}" type="presParOf" srcId="{97489AD5-7B81-4A8A-B01E-4E2830378C12}" destId="{2B2BA9F5-B064-4FDA-847C-59E6DED2796B}" srcOrd="0" destOrd="0" presId="urn:microsoft.com/office/officeart/2005/8/layout/hierarchy1"/>
    <dgm:cxn modelId="{95CCD8DF-0DB8-4211-9196-379F2E1081D6}" type="presParOf" srcId="{97489AD5-7B81-4A8A-B01E-4E2830378C12}" destId="{4795E22E-0EFB-4AF4-9821-09F99938DEFD}" srcOrd="1" destOrd="0" presId="urn:microsoft.com/office/officeart/2005/8/layout/hierarchy1"/>
    <dgm:cxn modelId="{4A0B5ED9-2F57-4213-B7FB-144AE967040B}" type="presParOf" srcId="{57D6D33F-E401-4267-9750-5B3EB733FF0F}" destId="{2EBD5711-1061-4B8C-B362-980D0A04CE15}" srcOrd="1" destOrd="0" presId="urn:microsoft.com/office/officeart/2005/8/layout/hierarchy1"/>
    <dgm:cxn modelId="{EDB17381-F972-4C0F-86B4-E5B39095B621}" type="presParOf" srcId="{2EBD5711-1061-4B8C-B362-980D0A04CE15}" destId="{A74C492A-8980-464B-8586-1B9F44186FEF}" srcOrd="0" destOrd="0" presId="urn:microsoft.com/office/officeart/2005/8/layout/hierarchy1"/>
    <dgm:cxn modelId="{58B379B4-37CC-4757-B2AC-328557668A39}" type="presParOf" srcId="{2EBD5711-1061-4B8C-B362-980D0A04CE15}" destId="{B1E94E91-1724-4B69-A061-BF66B353A970}" srcOrd="1" destOrd="0" presId="urn:microsoft.com/office/officeart/2005/8/layout/hierarchy1"/>
    <dgm:cxn modelId="{D266AC8C-E4B7-4C0D-B9AB-F3D2B617D66F}" type="presParOf" srcId="{B1E94E91-1724-4B69-A061-BF66B353A970}" destId="{D1E0F4EB-FCF5-4AB5-B68B-660107ECA942}" srcOrd="0" destOrd="0" presId="urn:microsoft.com/office/officeart/2005/8/layout/hierarchy1"/>
    <dgm:cxn modelId="{5F0D5008-A95D-40E9-85A6-38749C03713A}" type="presParOf" srcId="{D1E0F4EB-FCF5-4AB5-B68B-660107ECA942}" destId="{1FEA98E9-F44F-425E-8B1A-51DC252BDFA9}" srcOrd="0" destOrd="0" presId="urn:microsoft.com/office/officeart/2005/8/layout/hierarchy1"/>
    <dgm:cxn modelId="{C763B193-2D95-4029-A7DA-8613CCCC7329}" type="presParOf" srcId="{D1E0F4EB-FCF5-4AB5-B68B-660107ECA942}" destId="{FE28F629-0E6C-48D8-A4B9-DD8AA4649A41}" srcOrd="1" destOrd="0" presId="urn:microsoft.com/office/officeart/2005/8/layout/hierarchy1"/>
    <dgm:cxn modelId="{3E749257-362F-4BFE-BFEC-6502BE163561}" type="presParOf" srcId="{B1E94E91-1724-4B69-A061-BF66B353A970}" destId="{87FE438F-EDD0-4F88-A457-B38CBBEFE991}" srcOrd="1" destOrd="0" presId="urn:microsoft.com/office/officeart/2005/8/layout/hierarchy1"/>
    <dgm:cxn modelId="{B8B8C0E6-1018-43DE-B960-19C76F964D8D}" type="presParOf" srcId="{87FE438F-EDD0-4F88-A457-B38CBBEFE991}" destId="{C9C97F48-B25C-4FA4-B4D0-F23B5788E18E}" srcOrd="0" destOrd="0" presId="urn:microsoft.com/office/officeart/2005/8/layout/hierarchy1"/>
    <dgm:cxn modelId="{CF16E036-D72F-49C5-8A0B-FDB693F81470}" type="presParOf" srcId="{87FE438F-EDD0-4F88-A457-B38CBBEFE991}" destId="{F6B156B5-EEFF-4853-B00C-C5E7A1279A7B}" srcOrd="1" destOrd="0" presId="urn:microsoft.com/office/officeart/2005/8/layout/hierarchy1"/>
    <dgm:cxn modelId="{9BBAA25B-4A0B-49BC-9965-77D6D6EAA3E8}" type="presParOf" srcId="{F6B156B5-EEFF-4853-B00C-C5E7A1279A7B}" destId="{930962D8-3DB7-498E-B2E2-C5AE8C6A3FD3}" srcOrd="0" destOrd="0" presId="urn:microsoft.com/office/officeart/2005/8/layout/hierarchy1"/>
    <dgm:cxn modelId="{0513671E-A901-4E26-9F4F-3FA37A02D120}" type="presParOf" srcId="{930962D8-3DB7-498E-B2E2-C5AE8C6A3FD3}" destId="{9BFE9469-BCBF-40F2-BE30-B504E7D0AD77}" srcOrd="0" destOrd="0" presId="urn:microsoft.com/office/officeart/2005/8/layout/hierarchy1"/>
    <dgm:cxn modelId="{6472CD5B-D020-4660-9FC6-BB38820D3AA1}" type="presParOf" srcId="{930962D8-3DB7-498E-B2E2-C5AE8C6A3FD3}" destId="{B5655B7F-994A-4B36-8FD8-7E4A7FAB677A}" srcOrd="1" destOrd="0" presId="urn:microsoft.com/office/officeart/2005/8/layout/hierarchy1"/>
    <dgm:cxn modelId="{A0C5A9E6-3B35-4B69-9CFE-9D842CFFA4FA}" type="presParOf" srcId="{F6B156B5-EEFF-4853-B00C-C5E7A1279A7B}" destId="{A72E262D-9EE5-40D5-A17A-DA3F22630BB3}" srcOrd="1" destOrd="0" presId="urn:microsoft.com/office/officeart/2005/8/layout/hierarchy1"/>
    <dgm:cxn modelId="{5657D3F1-999D-4D0F-80BB-071CE06BF180}" type="presParOf" srcId="{2EBD5711-1061-4B8C-B362-980D0A04CE15}" destId="{786DF666-F015-400D-A123-769784EC61F0}" srcOrd="2" destOrd="0" presId="urn:microsoft.com/office/officeart/2005/8/layout/hierarchy1"/>
    <dgm:cxn modelId="{B5EAE976-0F6A-4A02-9B15-9D38F319CD24}" type="presParOf" srcId="{2EBD5711-1061-4B8C-B362-980D0A04CE15}" destId="{0FA2CE52-FC80-4FC7-9F68-8C4F550EB5B2}" srcOrd="3" destOrd="0" presId="urn:microsoft.com/office/officeart/2005/8/layout/hierarchy1"/>
    <dgm:cxn modelId="{DD2D60C5-1FFC-47B2-88BE-7557AF9E76D4}" type="presParOf" srcId="{0FA2CE52-FC80-4FC7-9F68-8C4F550EB5B2}" destId="{24679825-7960-48FA-973F-327D010057F7}" srcOrd="0" destOrd="0" presId="urn:microsoft.com/office/officeart/2005/8/layout/hierarchy1"/>
    <dgm:cxn modelId="{963819C2-110B-4D20-8EBB-9A17CB3AAB94}" type="presParOf" srcId="{24679825-7960-48FA-973F-327D010057F7}" destId="{6B3FB6FC-50EB-40D2-87F3-30161C132609}" srcOrd="0" destOrd="0" presId="urn:microsoft.com/office/officeart/2005/8/layout/hierarchy1"/>
    <dgm:cxn modelId="{3DF2861B-C4DF-4D1C-BE37-39C4DBFD3B2D}" type="presParOf" srcId="{24679825-7960-48FA-973F-327D010057F7}" destId="{5B49F746-30DD-46F5-BE55-B463E3DABC76}" srcOrd="1" destOrd="0" presId="urn:microsoft.com/office/officeart/2005/8/layout/hierarchy1"/>
    <dgm:cxn modelId="{1701462A-AD3D-4467-ADF3-832BCEF81D7B}" type="presParOf" srcId="{0FA2CE52-FC80-4FC7-9F68-8C4F550EB5B2}" destId="{5641469A-8BED-4343-B97E-DFE6304D07FA}" srcOrd="1" destOrd="0" presId="urn:microsoft.com/office/officeart/2005/8/layout/hierarchy1"/>
    <dgm:cxn modelId="{D175538F-D96A-4D49-816B-535722C32447}" type="presParOf" srcId="{5641469A-8BED-4343-B97E-DFE6304D07FA}" destId="{DCAF6F49-D7E5-476A-81BF-9AE2E25735EB}" srcOrd="0" destOrd="0" presId="urn:microsoft.com/office/officeart/2005/8/layout/hierarchy1"/>
    <dgm:cxn modelId="{62115601-4F5B-48FB-8037-604B304F63A4}" type="presParOf" srcId="{5641469A-8BED-4343-B97E-DFE6304D07FA}" destId="{7EA12BE3-DEBE-4A40-B540-5D4278B9F802}" srcOrd="1" destOrd="0" presId="urn:microsoft.com/office/officeart/2005/8/layout/hierarchy1"/>
    <dgm:cxn modelId="{1F3FEF97-F385-49C5-A0CC-48ED5891CA4A}" type="presParOf" srcId="{7EA12BE3-DEBE-4A40-B540-5D4278B9F802}" destId="{86D90FE4-41B5-4658-9989-E82F6EB6B3DF}" srcOrd="0" destOrd="0" presId="urn:microsoft.com/office/officeart/2005/8/layout/hierarchy1"/>
    <dgm:cxn modelId="{DBE98AB6-B26F-4314-B306-A4A8BC82E187}" type="presParOf" srcId="{86D90FE4-41B5-4658-9989-E82F6EB6B3DF}" destId="{0670CD71-CE44-44C4-8D22-05E91AC4DB93}" srcOrd="0" destOrd="0" presId="urn:microsoft.com/office/officeart/2005/8/layout/hierarchy1"/>
    <dgm:cxn modelId="{E70AEF32-DE40-4FF9-AE6B-D1692A5216E6}" type="presParOf" srcId="{86D90FE4-41B5-4658-9989-E82F6EB6B3DF}" destId="{BA3E2686-A1C2-4E40-A2E6-6DC12340985B}" srcOrd="1" destOrd="0" presId="urn:microsoft.com/office/officeart/2005/8/layout/hierarchy1"/>
    <dgm:cxn modelId="{D692CDDE-79C8-4C26-AB65-8695FAD4498B}" type="presParOf" srcId="{7EA12BE3-DEBE-4A40-B540-5D4278B9F802}" destId="{8EB7290B-32B6-4357-A903-ECEB60A9366A}" srcOrd="1" destOrd="0" presId="urn:microsoft.com/office/officeart/2005/8/layout/hierarchy1"/>
    <dgm:cxn modelId="{DFCD748B-86FA-4FD2-A88C-29B5F750EF59}" type="presParOf" srcId="{2EBD5711-1061-4B8C-B362-980D0A04CE15}" destId="{E049D41A-E7FA-458B-A8BA-039C85E588D5}" srcOrd="4" destOrd="0" presId="urn:microsoft.com/office/officeart/2005/8/layout/hierarchy1"/>
    <dgm:cxn modelId="{22AB243C-4219-4549-A3F8-916B1646F958}" type="presParOf" srcId="{2EBD5711-1061-4B8C-B362-980D0A04CE15}" destId="{7EAF61F4-0E5A-4271-89A2-6142B0A48B34}" srcOrd="5" destOrd="0" presId="urn:microsoft.com/office/officeart/2005/8/layout/hierarchy1"/>
    <dgm:cxn modelId="{83DE865C-7146-4385-804E-23DB89D771AC}" type="presParOf" srcId="{7EAF61F4-0E5A-4271-89A2-6142B0A48B34}" destId="{448E09E5-54D7-4FC6-8D2A-B9213F1186C1}" srcOrd="0" destOrd="0" presId="urn:microsoft.com/office/officeart/2005/8/layout/hierarchy1"/>
    <dgm:cxn modelId="{713DD295-AD0D-4AAF-AB61-5C5C4C7D6720}" type="presParOf" srcId="{448E09E5-54D7-4FC6-8D2A-B9213F1186C1}" destId="{7E8117BE-75A7-451B-8D11-AD19FD200512}" srcOrd="0" destOrd="0" presId="urn:microsoft.com/office/officeart/2005/8/layout/hierarchy1"/>
    <dgm:cxn modelId="{A3FD7C0B-6B34-4615-8CEF-F34532A245C0}" type="presParOf" srcId="{448E09E5-54D7-4FC6-8D2A-B9213F1186C1}" destId="{023DDFA9-34C5-456F-9226-39BB7ACD43F3}" srcOrd="1" destOrd="0" presId="urn:microsoft.com/office/officeart/2005/8/layout/hierarchy1"/>
    <dgm:cxn modelId="{C7461A35-EA99-4218-B062-32BEA89D866E}" type="presParOf" srcId="{7EAF61F4-0E5A-4271-89A2-6142B0A48B34}" destId="{3E1A2A05-1F57-484E-9E1D-51F3FC92EF11}" srcOrd="1" destOrd="0" presId="urn:microsoft.com/office/officeart/2005/8/layout/hierarchy1"/>
    <dgm:cxn modelId="{B77BCB1F-AA9C-41B5-86AD-6F79AC90152F}" type="presParOf" srcId="{3E1A2A05-1F57-484E-9E1D-51F3FC92EF11}" destId="{FD6A2784-939C-4900-9154-A02931A7DF0B}" srcOrd="0" destOrd="0" presId="urn:microsoft.com/office/officeart/2005/8/layout/hierarchy1"/>
    <dgm:cxn modelId="{CEF1C7D6-DE5E-45FE-B37C-31C6F50F62CD}" type="presParOf" srcId="{3E1A2A05-1F57-484E-9E1D-51F3FC92EF11}" destId="{14DFA7F7-FCDC-464A-A592-E500D9857ECD}" srcOrd="1" destOrd="0" presId="urn:microsoft.com/office/officeart/2005/8/layout/hierarchy1"/>
    <dgm:cxn modelId="{2EF3F355-95EB-4527-91EB-2F44E004EA3E}" type="presParOf" srcId="{14DFA7F7-FCDC-464A-A592-E500D9857ECD}" destId="{5EDC6484-C85C-484F-98EA-BE4A75CDB9AB}" srcOrd="0" destOrd="0" presId="urn:microsoft.com/office/officeart/2005/8/layout/hierarchy1"/>
    <dgm:cxn modelId="{3F6003BD-24EA-4095-B3E5-34E5A67FB44E}" type="presParOf" srcId="{5EDC6484-C85C-484F-98EA-BE4A75CDB9AB}" destId="{3D1D3F0D-54C5-4C93-94A1-D88FC2AB1751}" srcOrd="0" destOrd="0" presId="urn:microsoft.com/office/officeart/2005/8/layout/hierarchy1"/>
    <dgm:cxn modelId="{DD6DFC4B-DEE3-4B81-BDBC-9067EC645DA6}" type="presParOf" srcId="{5EDC6484-C85C-484F-98EA-BE4A75CDB9AB}" destId="{186FE5EE-4295-42EC-8300-764C8C8DBB23}" srcOrd="1" destOrd="0" presId="urn:microsoft.com/office/officeart/2005/8/layout/hierarchy1"/>
    <dgm:cxn modelId="{C7186657-FCB4-496E-8732-A375613F9C33}" type="presParOf" srcId="{14DFA7F7-FCDC-464A-A592-E500D9857ECD}" destId="{89318E08-31E1-4A67-B303-9C72229D0DE0}" srcOrd="1" destOrd="0" presId="urn:microsoft.com/office/officeart/2005/8/layout/hierarchy1"/>
    <dgm:cxn modelId="{EC7796C3-2725-4431-A60F-98DA41E9F592}" type="presParOf" srcId="{2EBD5711-1061-4B8C-B362-980D0A04CE15}" destId="{E4C3641C-F060-4D89-9DB5-E677E609D4D5}" srcOrd="6" destOrd="0" presId="urn:microsoft.com/office/officeart/2005/8/layout/hierarchy1"/>
    <dgm:cxn modelId="{5D37CB25-3930-42F0-875D-95A3BE2FB6C0}" type="presParOf" srcId="{2EBD5711-1061-4B8C-B362-980D0A04CE15}" destId="{D2FDE059-96AB-4D31-B5ED-7F441958DF12}" srcOrd="7" destOrd="0" presId="urn:microsoft.com/office/officeart/2005/8/layout/hierarchy1"/>
    <dgm:cxn modelId="{0ABAB9B8-A6CD-4007-ADF9-6C66F6F62518}" type="presParOf" srcId="{D2FDE059-96AB-4D31-B5ED-7F441958DF12}" destId="{4E22BF65-4934-43E8-BE50-401B9E1CBE57}" srcOrd="0" destOrd="0" presId="urn:microsoft.com/office/officeart/2005/8/layout/hierarchy1"/>
    <dgm:cxn modelId="{4D7F18FD-32A0-463F-A1B5-914C00BB9FA0}" type="presParOf" srcId="{4E22BF65-4934-43E8-BE50-401B9E1CBE57}" destId="{636FED72-E218-4EF5-B6AF-671CDBD67B2A}" srcOrd="0" destOrd="0" presId="urn:microsoft.com/office/officeart/2005/8/layout/hierarchy1"/>
    <dgm:cxn modelId="{3A85428B-BAFD-44B3-8E00-08BF43FAEA01}" type="presParOf" srcId="{4E22BF65-4934-43E8-BE50-401B9E1CBE57}" destId="{3FDF618D-A19D-47C2-93D2-FBCD66FF4E49}" srcOrd="1" destOrd="0" presId="urn:microsoft.com/office/officeart/2005/8/layout/hierarchy1"/>
    <dgm:cxn modelId="{31A08372-C761-4CA7-A4FA-9A6B91D29124}" type="presParOf" srcId="{D2FDE059-96AB-4D31-B5ED-7F441958DF12}" destId="{7D377CD5-08AD-47DC-95FA-70639E01A349}" srcOrd="1" destOrd="0" presId="urn:microsoft.com/office/officeart/2005/8/layout/hierarchy1"/>
    <dgm:cxn modelId="{FF85999B-129B-4478-A162-D9FC9F22E09B}" type="presParOf" srcId="{7D377CD5-08AD-47DC-95FA-70639E01A349}" destId="{CA230B59-68DA-467A-90C5-11D3627A34B7}" srcOrd="0" destOrd="0" presId="urn:microsoft.com/office/officeart/2005/8/layout/hierarchy1"/>
    <dgm:cxn modelId="{6CB1ECD7-2335-422E-BFD2-FAEBC0F451D4}" type="presParOf" srcId="{7D377CD5-08AD-47DC-95FA-70639E01A349}" destId="{5CBF0499-4A5F-4CF9-AC28-08F4E7648114}" srcOrd="1" destOrd="0" presId="urn:microsoft.com/office/officeart/2005/8/layout/hierarchy1"/>
    <dgm:cxn modelId="{CB88A454-6EAA-4132-9632-163838FF9BE3}" type="presParOf" srcId="{5CBF0499-4A5F-4CF9-AC28-08F4E7648114}" destId="{62532E5C-100C-4894-BB9D-D79BEA56CF38}" srcOrd="0" destOrd="0" presId="urn:microsoft.com/office/officeart/2005/8/layout/hierarchy1"/>
    <dgm:cxn modelId="{8DF1D371-88A8-45D2-967D-A473BB715083}" type="presParOf" srcId="{62532E5C-100C-4894-BB9D-D79BEA56CF38}" destId="{327F9D19-3FAC-46CE-8370-E6BEB8D6D4E3}" srcOrd="0" destOrd="0" presId="urn:microsoft.com/office/officeart/2005/8/layout/hierarchy1"/>
    <dgm:cxn modelId="{2384E397-AB98-40F2-901C-0B2744AFF11A}" type="presParOf" srcId="{62532E5C-100C-4894-BB9D-D79BEA56CF38}" destId="{0F93FE9C-C681-4079-92EA-B9BCC81707CB}" srcOrd="1" destOrd="0" presId="urn:microsoft.com/office/officeart/2005/8/layout/hierarchy1"/>
    <dgm:cxn modelId="{C630E7F8-51F0-4B39-90F2-E1AEAC665C15}" type="presParOf" srcId="{5CBF0499-4A5F-4CF9-AC28-08F4E7648114}" destId="{5E629BF5-C736-4062-84E0-036B44D41F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13ABCD-5C3C-4BB7-BFC2-CFEE68767994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4F47EF3-563F-429C-96F3-CCA681517414}">
      <dgm:prSet custT="1"/>
      <dgm:spPr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it-IT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MACRO-CATEGORI</a:t>
          </a:r>
          <a:r>
            <a:rPr lang="it-IT" sz="1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  <a:endParaRPr lang="en-US" sz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CD001E4-CE32-4C16-B10F-519DB7FE74B5}" type="parTrans" cxnId="{E5C6F121-7AFB-42A9-ABA5-6FAEEAA38218}">
      <dgm:prSet/>
      <dgm:spPr/>
      <dgm:t>
        <a:bodyPr/>
        <a:lstStyle/>
        <a:p>
          <a:endParaRPr lang="en-US"/>
        </a:p>
      </dgm:t>
    </dgm:pt>
    <dgm:pt modelId="{647F3620-46E8-471E-ADF2-16C7A92F6289}" type="sibTrans" cxnId="{E5C6F121-7AFB-42A9-ABA5-6FAEEAA38218}">
      <dgm:prSet/>
      <dgm:spPr/>
      <dgm:t>
        <a:bodyPr/>
        <a:lstStyle/>
        <a:p>
          <a:endParaRPr lang="en-US"/>
        </a:p>
      </dgm:t>
    </dgm:pt>
    <dgm:pt modelId="{06B6C66C-8864-4398-AAFC-703838E9C498}">
      <dgm:prSet custT="1"/>
      <dgm:spPr>
        <a:solidFill>
          <a:srgbClr val="62E4D8"/>
        </a:solidFill>
        <a:effectLst>
          <a:glow rad="127000">
            <a:schemeClr val="accent4">
              <a:lumMod val="20000"/>
              <a:lumOff val="80000"/>
            </a:schemeClr>
          </a:glow>
        </a:effectLst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Agenzie statali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47EE-9DA5-4A5D-AFB7-DB992C596A33}" type="parTrans" cxnId="{35D7B4CB-2BD2-4B02-A951-ACB05A479DAC}">
      <dgm:prSet/>
      <dgm:spPr/>
      <dgm:t>
        <a:bodyPr/>
        <a:lstStyle/>
        <a:p>
          <a:endParaRPr lang="en-US"/>
        </a:p>
      </dgm:t>
    </dgm:pt>
    <dgm:pt modelId="{A38CAE47-EFC3-4714-B8C9-5140894C3959}" type="sibTrans" cxnId="{35D7B4CB-2BD2-4B02-A951-ACB05A479DAC}">
      <dgm:prSet/>
      <dgm:spPr/>
      <dgm:t>
        <a:bodyPr/>
        <a:lstStyle/>
        <a:p>
          <a:endParaRPr lang="en-US"/>
        </a:p>
      </dgm:t>
    </dgm:pt>
    <dgm:pt modelId="{BD9B917E-5842-47BD-B6DA-D89E006BD1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nazionali 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57DA7-EF28-41B9-9C0D-110CD804D923}" type="parTrans" cxnId="{A04142B6-6291-44FC-8B7E-522576B11222}">
      <dgm:prSet/>
      <dgm:spPr/>
      <dgm:t>
        <a:bodyPr/>
        <a:lstStyle/>
        <a:p>
          <a:endParaRPr lang="en-US"/>
        </a:p>
      </dgm:t>
    </dgm:pt>
    <dgm:pt modelId="{A19EB89B-4FCA-4C11-A5C0-11554096042C}" type="sibTrans" cxnId="{A04142B6-6291-44FC-8B7E-522576B11222}">
      <dgm:prSet/>
      <dgm:spPr/>
      <dgm:t>
        <a:bodyPr/>
        <a:lstStyle/>
        <a:p>
          <a:endParaRPr lang="en-US"/>
        </a:p>
      </dgm:t>
    </dgm:pt>
    <dgm:pt modelId="{ACCAD245-2385-4BE5-A137-F6CF882CE27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Regione Emilia-Romagna ed Enti regionali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33FCC9-9243-4130-8102-4268AEC08776}" type="parTrans" cxnId="{FAB797D1-ABC7-4920-90A6-E97F1E1F0F62}">
      <dgm:prSet/>
      <dgm:spPr/>
      <dgm:t>
        <a:bodyPr/>
        <a:lstStyle/>
        <a:p>
          <a:endParaRPr lang="en-US"/>
        </a:p>
      </dgm:t>
    </dgm:pt>
    <dgm:pt modelId="{823D3D25-D6A5-4FE0-96C1-5AB32AFF68A0}" type="sibTrans" cxnId="{FAB797D1-ABC7-4920-90A6-E97F1E1F0F62}">
      <dgm:prSet/>
      <dgm:spPr/>
      <dgm:t>
        <a:bodyPr/>
        <a:lstStyle/>
        <a:p>
          <a:endParaRPr lang="en-US"/>
        </a:p>
      </dgm:t>
    </dgm:pt>
    <dgm:pt modelId="{05FAAB1E-CE38-40FA-BA34-A5AADF1FCCFE}">
      <dgm:prSet custT="1"/>
      <dgm:spPr>
        <a:solidFill>
          <a:srgbClr val="99FFCC"/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Città metropolitana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DC470-9D9C-4F39-9B8D-6F855F92FDCE}" type="parTrans" cxnId="{C9AD2D6E-F1A7-4FD0-8689-3FC402AD1445}">
      <dgm:prSet/>
      <dgm:spPr/>
      <dgm:t>
        <a:bodyPr/>
        <a:lstStyle/>
        <a:p>
          <a:endParaRPr lang="en-US"/>
        </a:p>
      </dgm:t>
    </dgm:pt>
    <dgm:pt modelId="{7515ACDA-D435-4F99-BC39-6D23BEE7614E}" type="sibTrans" cxnId="{C9AD2D6E-F1A7-4FD0-8689-3FC402AD1445}">
      <dgm:prSet/>
      <dgm:spPr/>
      <dgm:t>
        <a:bodyPr/>
        <a:lstStyle/>
        <a:p>
          <a:endParaRPr lang="en-US"/>
        </a:p>
      </dgm:t>
    </dgm:pt>
    <dgm:pt modelId="{E72F9C61-8F72-4E6D-970D-1F162D34F13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del sistema camerale 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6B98F-4A54-4D66-B7D1-A763B6C5EC05}" type="parTrans" cxnId="{A0899F33-0654-46B8-AB23-B7B826DB1A89}">
      <dgm:prSet/>
      <dgm:spPr/>
      <dgm:t>
        <a:bodyPr/>
        <a:lstStyle/>
        <a:p>
          <a:endParaRPr lang="en-US"/>
        </a:p>
      </dgm:t>
    </dgm:pt>
    <dgm:pt modelId="{D2CD7D8F-A762-49A3-8F19-9C10CE23921D}" type="sibTrans" cxnId="{A0899F33-0654-46B8-AB23-B7B826DB1A89}">
      <dgm:prSet/>
      <dgm:spPr/>
      <dgm:t>
        <a:bodyPr/>
        <a:lstStyle/>
        <a:p>
          <a:endParaRPr lang="en-US"/>
        </a:p>
      </dgm:t>
    </dgm:pt>
    <dgm:pt modelId="{5565937C-877C-46DA-9FE8-39B2213907F2}">
      <dgm:prSet custT="1"/>
      <dgm:spPr>
        <a:solidFill>
          <a:srgbClr val="FFCCFF"/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 pubbliche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E90D6-9DE3-4F19-8031-D7A0926D7F85}" type="parTrans" cxnId="{68667B50-78B1-4C20-BF8C-20AD01C7D212}">
      <dgm:prSet/>
      <dgm:spPr/>
      <dgm:t>
        <a:bodyPr/>
        <a:lstStyle/>
        <a:p>
          <a:endParaRPr lang="en-US"/>
        </a:p>
      </dgm:t>
    </dgm:pt>
    <dgm:pt modelId="{84F326E8-015F-4239-AB0B-24E0233CDB61}" type="sibTrans" cxnId="{68667B50-78B1-4C20-BF8C-20AD01C7D212}">
      <dgm:prSet/>
      <dgm:spPr/>
      <dgm:t>
        <a:bodyPr/>
        <a:lstStyle/>
        <a:p>
          <a:endParaRPr lang="en-US"/>
        </a:p>
      </dgm:t>
    </dgm:pt>
    <dgm:pt modelId="{E14CAB57-CD9D-410E-A86C-7001DCCE94B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Ordini professionali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56913D-952F-4BEC-89D8-0ED56B9D2E95}" type="parTrans" cxnId="{2D46E341-59E2-48DF-93B6-FB1B9ABAD19D}">
      <dgm:prSet/>
      <dgm:spPr/>
      <dgm:t>
        <a:bodyPr/>
        <a:lstStyle/>
        <a:p>
          <a:endParaRPr lang="en-US"/>
        </a:p>
      </dgm:t>
    </dgm:pt>
    <dgm:pt modelId="{5E57BB3F-06D3-4305-9CD8-1ABDCA7A5E14}" type="sibTrans" cxnId="{2D46E341-59E2-48DF-93B6-FB1B9ABAD19D}">
      <dgm:prSet/>
      <dgm:spPr/>
      <dgm:t>
        <a:bodyPr/>
        <a:lstStyle/>
        <a:p>
          <a:endParaRPr lang="en-US"/>
        </a:p>
      </dgm:t>
    </dgm:pt>
    <dgm:pt modelId="{4074C734-F3CB-4FF8-9C94-835C69CD453C}">
      <dgm:prSet custT="1"/>
      <dgm:spPr>
        <a:solidFill>
          <a:srgbClr val="FEEFDC"/>
        </a:solidFill>
      </dgm:spPr>
      <dgm:t>
        <a:bodyPr/>
        <a:lstStyle/>
        <a:p>
          <a:r>
            <a:rPr lang="it-IT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Enti del sistema sanitario regionale 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EC339-9D52-4536-B58E-510ABC17F801}" type="parTrans" cxnId="{A0788381-0FA7-4BBB-832F-81D5808975AA}">
      <dgm:prSet/>
      <dgm:spPr/>
      <dgm:t>
        <a:bodyPr/>
        <a:lstStyle/>
        <a:p>
          <a:endParaRPr lang="it-IT"/>
        </a:p>
      </dgm:t>
    </dgm:pt>
    <dgm:pt modelId="{9E9A2E61-C0F8-4764-8783-DFFBC7F63CF1}" type="sibTrans" cxnId="{A0788381-0FA7-4BBB-832F-81D5808975AA}">
      <dgm:prSet/>
      <dgm:spPr/>
      <dgm:t>
        <a:bodyPr/>
        <a:lstStyle/>
        <a:p>
          <a:endParaRPr lang="it-IT"/>
        </a:p>
      </dgm:t>
    </dgm:pt>
    <dgm:pt modelId="{6515192A-1DEE-4701-9B70-C923D7447CE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di diritto privato controllati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03B91-08C5-4F4D-939A-A8CDD62AE040}" type="parTrans" cxnId="{8BE3D4A8-AE55-4C5E-845A-579FA70DE964}">
      <dgm:prSet/>
      <dgm:spPr/>
      <dgm:t>
        <a:bodyPr/>
        <a:lstStyle/>
        <a:p>
          <a:endParaRPr lang="it-IT"/>
        </a:p>
      </dgm:t>
    </dgm:pt>
    <dgm:pt modelId="{6E418652-90AF-4E65-A218-18C10FB6600B}" type="sibTrans" cxnId="{8BE3D4A8-AE55-4C5E-845A-579FA70DE964}">
      <dgm:prSet/>
      <dgm:spPr/>
      <dgm:t>
        <a:bodyPr/>
        <a:lstStyle/>
        <a:p>
          <a:endParaRPr lang="it-IT"/>
        </a:p>
      </dgm:t>
    </dgm:pt>
    <dgm:pt modelId="{DC9973F6-C242-4861-91C1-EA467E149E2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Province</a:t>
          </a:r>
        </a:p>
      </dgm:t>
    </dgm:pt>
    <dgm:pt modelId="{5CB0E47B-379D-4D4E-A8FA-EDAABBA7C69B}" type="parTrans" cxnId="{DE44BF28-A87F-4D53-8F00-44F5788CDDD1}">
      <dgm:prSet/>
      <dgm:spPr/>
      <dgm:t>
        <a:bodyPr/>
        <a:lstStyle/>
        <a:p>
          <a:endParaRPr lang="it-IT"/>
        </a:p>
      </dgm:t>
    </dgm:pt>
    <dgm:pt modelId="{E8627C58-1CCB-4631-8EBF-F359DB315542}" type="sibTrans" cxnId="{DE44BF28-A87F-4D53-8F00-44F5788CDDD1}">
      <dgm:prSet/>
      <dgm:spPr/>
      <dgm:t>
        <a:bodyPr/>
        <a:lstStyle/>
        <a:p>
          <a:endParaRPr lang="it-IT"/>
        </a:p>
      </dgm:t>
    </dgm:pt>
    <dgm:pt modelId="{D26EADD1-BB13-4662-863E-B47E27867493}">
      <dgm:prSet custT="1"/>
      <dgm:spPr>
        <a:solidFill>
          <a:srgbClr val="FFC000"/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Area Romagna</a:t>
          </a:r>
        </a:p>
      </dgm:t>
    </dgm:pt>
    <dgm:pt modelId="{670172A2-24DB-4701-8D49-C6FC1BBFEFA9}" type="parTrans" cxnId="{18171236-9660-49D8-8ABB-8F1A0D78A3F8}">
      <dgm:prSet/>
      <dgm:spPr/>
      <dgm:t>
        <a:bodyPr/>
        <a:lstStyle/>
        <a:p>
          <a:endParaRPr lang="it-IT"/>
        </a:p>
      </dgm:t>
    </dgm:pt>
    <dgm:pt modelId="{A1E700D3-1FD1-44FB-8372-64E432B877A2}" type="sibTrans" cxnId="{18171236-9660-49D8-8ABB-8F1A0D78A3F8}">
      <dgm:prSet/>
      <dgm:spPr/>
      <dgm:t>
        <a:bodyPr/>
        <a:lstStyle/>
        <a:p>
          <a:endParaRPr lang="it-IT"/>
        </a:p>
      </dgm:t>
    </dgm:pt>
    <dgm:pt modelId="{2213602F-CA05-4A6D-9DAE-9217314846AA}">
      <dgm:prSet custT="1"/>
      <dgm:spPr>
        <a:solidFill>
          <a:srgbClr val="FFFF00"/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Emilia centrale</a:t>
          </a:r>
        </a:p>
      </dgm:t>
    </dgm:pt>
    <dgm:pt modelId="{B751D094-83A9-41C4-A844-9C5D218C140D}" type="parTrans" cxnId="{A1F91B43-FF42-4F3F-852F-92CCD19E729A}">
      <dgm:prSet/>
      <dgm:spPr/>
      <dgm:t>
        <a:bodyPr/>
        <a:lstStyle/>
        <a:p>
          <a:endParaRPr lang="it-IT"/>
        </a:p>
      </dgm:t>
    </dgm:pt>
    <dgm:pt modelId="{31CC52A3-A3BC-4A1D-98BB-8474646E0DB9}" type="sibTrans" cxnId="{A1F91B43-FF42-4F3F-852F-92CCD19E729A}">
      <dgm:prSet/>
      <dgm:spPr/>
      <dgm:t>
        <a:bodyPr/>
        <a:lstStyle/>
        <a:p>
          <a:endParaRPr lang="it-IT"/>
        </a:p>
      </dgm:t>
    </dgm:pt>
    <dgm:pt modelId="{B3FBD96E-BC56-4981-9D3F-4D3BC62851CE}">
      <dgm:prSet custT="1"/>
      <dgm:spPr>
        <a:solidFill>
          <a:srgbClr val="FFFFCC"/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Emilia occidentale</a:t>
          </a:r>
        </a:p>
      </dgm:t>
    </dgm:pt>
    <dgm:pt modelId="{12AC25E4-279E-43AB-83A8-FCDC10BBD93F}" type="parTrans" cxnId="{CAD8C9B0-7056-4504-BC4A-BD9D01D7D50A}">
      <dgm:prSet/>
      <dgm:spPr/>
      <dgm:t>
        <a:bodyPr/>
        <a:lstStyle/>
        <a:p>
          <a:endParaRPr lang="it-IT"/>
        </a:p>
      </dgm:t>
    </dgm:pt>
    <dgm:pt modelId="{74FAF402-FD4F-48DB-B4BF-619598503B57}" type="sibTrans" cxnId="{CAD8C9B0-7056-4504-BC4A-BD9D01D7D50A}">
      <dgm:prSet/>
      <dgm:spPr/>
      <dgm:t>
        <a:bodyPr/>
        <a:lstStyle/>
        <a:p>
          <a:endParaRPr lang="it-IT"/>
        </a:p>
      </dgm:t>
    </dgm:pt>
    <dgm:pt modelId="{FD567EA5-0780-4C7F-8614-AE0E7A872FF1}">
      <dgm:prSet custT="1"/>
      <dgm:spPr>
        <a:solidFill>
          <a:srgbClr val="FFFFCC"/>
        </a:solidFill>
      </dgm:spPr>
      <dgm:t>
        <a:bodyPr/>
        <a:lstStyle/>
        <a:p>
          <a:r>
            <a:rPr lang="it-IT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di diritto privato partecipati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B32A08-F876-4BAD-9296-B5935B9C40F6}" type="parTrans" cxnId="{20DF4A1D-B221-4301-BDCF-4A6AA078E82A}">
      <dgm:prSet/>
      <dgm:spPr/>
      <dgm:t>
        <a:bodyPr/>
        <a:lstStyle/>
        <a:p>
          <a:endParaRPr lang="it-IT"/>
        </a:p>
      </dgm:t>
    </dgm:pt>
    <dgm:pt modelId="{06A65D7B-3A47-4690-9737-17791AE9C34A}" type="sibTrans" cxnId="{20DF4A1D-B221-4301-BDCF-4A6AA078E82A}">
      <dgm:prSet/>
      <dgm:spPr/>
      <dgm:t>
        <a:bodyPr/>
        <a:lstStyle/>
        <a:p>
          <a:endParaRPr lang="it-IT"/>
        </a:p>
      </dgm:t>
    </dgm:pt>
    <dgm:pt modelId="{346128EE-2983-461F-8D45-9E2D3A4D4B6E}">
      <dgm:prSet custT="1"/>
      <dgm:spPr>
        <a:solidFill>
          <a:srgbClr val="FF99FF"/>
        </a:solidFill>
      </dgm:spPr>
      <dgm:t>
        <a:bodyPr/>
        <a:lstStyle/>
        <a:p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ASP</a:t>
          </a:r>
        </a:p>
      </dgm:t>
    </dgm:pt>
    <dgm:pt modelId="{F3ED2696-5FEC-44AA-93E3-62DF2A1AFEEB}" type="parTrans" cxnId="{813AEA0B-E5F0-4FA2-BC6A-682E94792C32}">
      <dgm:prSet/>
      <dgm:spPr/>
      <dgm:t>
        <a:bodyPr/>
        <a:lstStyle/>
        <a:p>
          <a:endParaRPr lang="it-IT"/>
        </a:p>
      </dgm:t>
    </dgm:pt>
    <dgm:pt modelId="{C0093E7B-CA5C-4D64-9F3F-082D48EB2326}" type="sibTrans" cxnId="{813AEA0B-E5F0-4FA2-BC6A-682E94792C32}">
      <dgm:prSet/>
      <dgm:spPr/>
      <dgm:t>
        <a:bodyPr/>
        <a:lstStyle/>
        <a:p>
          <a:endParaRPr lang="it-IT"/>
        </a:p>
      </dgm:t>
    </dgm:pt>
    <dgm:pt modelId="{6FFB45D4-772D-4D4C-992E-ED0329DB4BF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gestione</a:t>
          </a:r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parchi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53DCA-A659-446B-828B-61CFDFB4C63F}" type="parTrans" cxnId="{D2E4D93C-8009-4397-AD7B-1389D3B58EC9}">
      <dgm:prSet/>
      <dgm:spPr/>
      <dgm:t>
        <a:bodyPr/>
        <a:lstStyle/>
        <a:p>
          <a:endParaRPr lang="it-IT"/>
        </a:p>
      </dgm:t>
    </dgm:pt>
    <dgm:pt modelId="{B046D68B-F67E-46B5-9497-731C632DAC8F}" type="sibTrans" cxnId="{D2E4D93C-8009-4397-AD7B-1389D3B58EC9}">
      <dgm:prSet/>
      <dgm:spPr/>
      <dgm:t>
        <a:bodyPr/>
        <a:lstStyle/>
        <a:p>
          <a:endParaRPr lang="it-IT"/>
        </a:p>
      </dgm:t>
    </dgm:pt>
    <dgm:pt modelId="{05D32252-4856-4187-9C0F-E61D5DFA80D7}">
      <dgm:prSet custT="1"/>
      <dgm:spPr>
        <a:solidFill>
          <a:srgbClr val="66FFFF"/>
        </a:solidFill>
      </dgm:spPr>
      <dgm:t>
        <a:bodyPr/>
        <a:lstStyle/>
        <a:p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 e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altri</a:t>
          </a:r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</a:t>
          </a:r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strumentali</a:t>
          </a:r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F30E382-3939-45AB-981A-8D9312972CFE}" type="parTrans" cxnId="{668E93FA-9338-4ED3-8273-9242937D68F8}">
      <dgm:prSet/>
      <dgm:spPr/>
      <dgm:t>
        <a:bodyPr/>
        <a:lstStyle/>
        <a:p>
          <a:endParaRPr lang="it-IT"/>
        </a:p>
      </dgm:t>
    </dgm:pt>
    <dgm:pt modelId="{B17C50F4-ACC7-40D8-88BC-5A10E922536D}" type="sibTrans" cxnId="{668E93FA-9338-4ED3-8273-9242937D68F8}">
      <dgm:prSet/>
      <dgm:spPr/>
      <dgm:t>
        <a:bodyPr/>
        <a:lstStyle/>
        <a:p>
          <a:endParaRPr lang="it-IT"/>
        </a:p>
      </dgm:t>
    </dgm:pt>
    <dgm:pt modelId="{5D0F1CB7-9419-43A8-A830-E68A93955CC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Consorzi</a:t>
          </a:r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 bonifica</a:t>
          </a:r>
        </a:p>
      </dgm:t>
    </dgm:pt>
    <dgm:pt modelId="{7639F075-DE83-44E7-97E0-9799338ED291}" type="parTrans" cxnId="{DE0BEE6A-EBB1-48BA-A81F-D8BFDF0CEFED}">
      <dgm:prSet/>
      <dgm:spPr/>
      <dgm:t>
        <a:bodyPr/>
        <a:lstStyle/>
        <a:p>
          <a:endParaRPr lang="it-IT"/>
        </a:p>
      </dgm:t>
    </dgm:pt>
    <dgm:pt modelId="{8D777222-C214-41EA-9F33-C40034E451B7}" type="sibTrans" cxnId="{DE0BEE6A-EBB1-48BA-A81F-D8BFDF0CEFED}">
      <dgm:prSet/>
      <dgm:spPr/>
      <dgm:t>
        <a:bodyPr/>
        <a:lstStyle/>
        <a:p>
          <a:endParaRPr lang="it-IT"/>
        </a:p>
      </dgm:t>
    </dgm:pt>
    <dgm:pt modelId="{80C23F1B-2DCA-4DF9-B403-606A3E70B9A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8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</a:t>
          </a:r>
          <a:r>
            <a:rPr lang="en-US" sz="8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interregionali</a:t>
          </a:r>
          <a:endParaRPr lang="en-US" sz="8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F0E90-DBDF-4965-8B69-25CB333A9FBB}" type="parTrans" cxnId="{39B8C923-ECEC-46F7-9A5C-7901C8FBC7A5}">
      <dgm:prSet/>
      <dgm:spPr/>
      <dgm:t>
        <a:bodyPr/>
        <a:lstStyle/>
        <a:p>
          <a:endParaRPr lang="it-IT"/>
        </a:p>
      </dgm:t>
    </dgm:pt>
    <dgm:pt modelId="{C0C732F7-BD43-4567-A0D1-4C1EBAF25B7D}" type="sibTrans" cxnId="{39B8C923-ECEC-46F7-9A5C-7901C8FBC7A5}">
      <dgm:prSet/>
      <dgm:spPr/>
      <dgm:t>
        <a:bodyPr/>
        <a:lstStyle/>
        <a:p>
          <a:endParaRPr lang="it-IT"/>
        </a:p>
      </dgm:t>
    </dgm:pt>
    <dgm:pt modelId="{02235998-6A2B-4FFE-8510-3C9BDB4F931E}" type="pres">
      <dgm:prSet presAssocID="{7613ABCD-5C3C-4BB7-BFC2-CFEE687679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688F27-7B8C-4D29-BB0E-F85C525FECAA}" type="pres">
      <dgm:prSet presAssocID="{14F47EF3-563F-429C-96F3-CCA681517414}" presName="hierRoot1" presStyleCnt="0">
        <dgm:presLayoutVars>
          <dgm:hierBranch val="init"/>
        </dgm:presLayoutVars>
      </dgm:prSet>
      <dgm:spPr/>
    </dgm:pt>
    <dgm:pt modelId="{2C7205B3-B5B2-4F0E-A53F-61C79049CE18}" type="pres">
      <dgm:prSet presAssocID="{14F47EF3-563F-429C-96F3-CCA681517414}" presName="rootComposite1" presStyleCnt="0"/>
      <dgm:spPr/>
    </dgm:pt>
    <dgm:pt modelId="{292895E5-750B-4690-B944-6156E5E13787}" type="pres">
      <dgm:prSet presAssocID="{14F47EF3-563F-429C-96F3-CCA681517414}" presName="rootText1" presStyleLbl="node0" presStyleIdx="0" presStyleCnt="1" custScaleX="503124" custScaleY="260268" custLinFactY="-100000" custLinFactNeighborY="-150763">
        <dgm:presLayoutVars>
          <dgm:chPref val="3"/>
        </dgm:presLayoutVars>
      </dgm:prSet>
      <dgm:spPr/>
    </dgm:pt>
    <dgm:pt modelId="{68C8AF39-B9F1-4A32-9D40-02FE208657A5}" type="pres">
      <dgm:prSet presAssocID="{14F47EF3-563F-429C-96F3-CCA681517414}" presName="rootConnector1" presStyleLbl="node1" presStyleIdx="0" presStyleCnt="0"/>
      <dgm:spPr/>
    </dgm:pt>
    <dgm:pt modelId="{C6A990D2-F743-406D-A965-0BD1488A8B60}" type="pres">
      <dgm:prSet presAssocID="{14F47EF3-563F-429C-96F3-CCA681517414}" presName="hierChild2" presStyleCnt="0"/>
      <dgm:spPr/>
    </dgm:pt>
    <dgm:pt modelId="{6AF31F96-E19A-471E-B274-FD9E83324B53}" type="pres">
      <dgm:prSet presAssocID="{388347EE-9DA5-4A5D-AFB7-DB992C596A33}" presName="Name37" presStyleLbl="parChTrans1D2" presStyleIdx="0" presStyleCnt="19"/>
      <dgm:spPr/>
    </dgm:pt>
    <dgm:pt modelId="{5AAA19D0-0737-4E01-9651-0CC91FB2C09D}" type="pres">
      <dgm:prSet presAssocID="{06B6C66C-8864-4398-AAFC-703838E9C498}" presName="hierRoot2" presStyleCnt="0">
        <dgm:presLayoutVars>
          <dgm:hierBranch val="init"/>
        </dgm:presLayoutVars>
      </dgm:prSet>
      <dgm:spPr/>
    </dgm:pt>
    <dgm:pt modelId="{E5D9465E-2F61-44ED-901C-DA920722C513}" type="pres">
      <dgm:prSet presAssocID="{06B6C66C-8864-4398-AAFC-703838E9C498}" presName="rootComposite" presStyleCnt="0"/>
      <dgm:spPr/>
    </dgm:pt>
    <dgm:pt modelId="{91BBE87A-8539-4845-8D67-6AD0E551FDC2}" type="pres">
      <dgm:prSet presAssocID="{06B6C66C-8864-4398-AAFC-703838E9C498}" presName="rootText" presStyleLbl="node2" presStyleIdx="0" presStyleCnt="19" custScaleX="107561" custScaleY="294675">
        <dgm:presLayoutVars>
          <dgm:chPref val="3"/>
        </dgm:presLayoutVars>
      </dgm:prSet>
      <dgm:spPr/>
    </dgm:pt>
    <dgm:pt modelId="{99B650C9-32CE-4DD0-AB3A-69A196FC709C}" type="pres">
      <dgm:prSet presAssocID="{06B6C66C-8864-4398-AAFC-703838E9C498}" presName="rootConnector" presStyleLbl="node2" presStyleIdx="0" presStyleCnt="19"/>
      <dgm:spPr/>
    </dgm:pt>
    <dgm:pt modelId="{3AE0E1BD-BA86-4D9D-A3FE-74134ED21AF1}" type="pres">
      <dgm:prSet presAssocID="{06B6C66C-8864-4398-AAFC-703838E9C498}" presName="hierChild4" presStyleCnt="0"/>
      <dgm:spPr/>
    </dgm:pt>
    <dgm:pt modelId="{988EE61A-DC21-4089-9632-EC2A13F9BB76}" type="pres">
      <dgm:prSet presAssocID="{06B6C66C-8864-4398-AAFC-703838E9C498}" presName="hierChild5" presStyleCnt="0"/>
      <dgm:spPr/>
    </dgm:pt>
    <dgm:pt modelId="{E9E5EF62-B67D-40CE-89AC-114F905BD3D4}" type="pres">
      <dgm:prSet presAssocID="{68557DA7-EF28-41B9-9C0D-110CD804D923}" presName="Name37" presStyleLbl="parChTrans1D2" presStyleIdx="1" presStyleCnt="19"/>
      <dgm:spPr/>
    </dgm:pt>
    <dgm:pt modelId="{D5AF19B0-4FAE-4320-9A1F-EAD968B866FE}" type="pres">
      <dgm:prSet presAssocID="{BD9B917E-5842-47BD-B6DA-D89E006BD18D}" presName="hierRoot2" presStyleCnt="0">
        <dgm:presLayoutVars>
          <dgm:hierBranch val="init"/>
        </dgm:presLayoutVars>
      </dgm:prSet>
      <dgm:spPr/>
    </dgm:pt>
    <dgm:pt modelId="{12BDFCA9-7900-4144-897F-A6A40B55C167}" type="pres">
      <dgm:prSet presAssocID="{BD9B917E-5842-47BD-B6DA-D89E006BD18D}" presName="rootComposite" presStyleCnt="0"/>
      <dgm:spPr/>
    </dgm:pt>
    <dgm:pt modelId="{06F8F19E-6E99-4A20-86AC-54106382368C}" type="pres">
      <dgm:prSet presAssocID="{BD9B917E-5842-47BD-B6DA-D89E006BD18D}" presName="rootText" presStyleLbl="node2" presStyleIdx="1" presStyleCnt="19" custScaleX="83590" custScaleY="358396">
        <dgm:presLayoutVars>
          <dgm:chPref val="3"/>
        </dgm:presLayoutVars>
      </dgm:prSet>
      <dgm:spPr/>
    </dgm:pt>
    <dgm:pt modelId="{41ED73ED-1220-4E69-930B-0930680FB97C}" type="pres">
      <dgm:prSet presAssocID="{BD9B917E-5842-47BD-B6DA-D89E006BD18D}" presName="rootConnector" presStyleLbl="node2" presStyleIdx="1" presStyleCnt="19"/>
      <dgm:spPr/>
    </dgm:pt>
    <dgm:pt modelId="{6203DAF2-3C75-4C90-8EAE-FC7D09AEBFF7}" type="pres">
      <dgm:prSet presAssocID="{BD9B917E-5842-47BD-B6DA-D89E006BD18D}" presName="hierChild4" presStyleCnt="0"/>
      <dgm:spPr/>
    </dgm:pt>
    <dgm:pt modelId="{EB723759-EF57-4EBF-B40E-EEF59835AC12}" type="pres">
      <dgm:prSet presAssocID="{BD9B917E-5842-47BD-B6DA-D89E006BD18D}" presName="hierChild5" presStyleCnt="0"/>
      <dgm:spPr/>
    </dgm:pt>
    <dgm:pt modelId="{F7661DBB-6B8B-45CB-8F98-AB565AB4EDFE}" type="pres">
      <dgm:prSet presAssocID="{7B33FCC9-9243-4130-8102-4268AEC08776}" presName="Name37" presStyleLbl="parChTrans1D2" presStyleIdx="2" presStyleCnt="19"/>
      <dgm:spPr/>
    </dgm:pt>
    <dgm:pt modelId="{7870BADB-7B08-4FB1-84D7-A5246CFB0182}" type="pres">
      <dgm:prSet presAssocID="{ACCAD245-2385-4BE5-A137-F6CF882CE279}" presName="hierRoot2" presStyleCnt="0">
        <dgm:presLayoutVars>
          <dgm:hierBranch val="init"/>
        </dgm:presLayoutVars>
      </dgm:prSet>
      <dgm:spPr/>
    </dgm:pt>
    <dgm:pt modelId="{887B7CC8-22E7-4FE9-96F4-B86EA98C3270}" type="pres">
      <dgm:prSet presAssocID="{ACCAD245-2385-4BE5-A137-F6CF882CE279}" presName="rootComposite" presStyleCnt="0"/>
      <dgm:spPr/>
    </dgm:pt>
    <dgm:pt modelId="{7FB4D795-E575-4363-9210-ABFB377C02BB}" type="pres">
      <dgm:prSet presAssocID="{ACCAD245-2385-4BE5-A137-F6CF882CE279}" presName="rootText" presStyleLbl="node2" presStyleIdx="2" presStyleCnt="19" custScaleX="140161" custScaleY="546799">
        <dgm:presLayoutVars>
          <dgm:chPref val="3"/>
        </dgm:presLayoutVars>
      </dgm:prSet>
      <dgm:spPr/>
    </dgm:pt>
    <dgm:pt modelId="{B0BB21FB-92AB-4BC2-A2E9-DE514505DE07}" type="pres">
      <dgm:prSet presAssocID="{ACCAD245-2385-4BE5-A137-F6CF882CE279}" presName="rootConnector" presStyleLbl="node2" presStyleIdx="2" presStyleCnt="19"/>
      <dgm:spPr/>
    </dgm:pt>
    <dgm:pt modelId="{D6D555E1-0E1B-4E18-8930-E16F6D0EF28F}" type="pres">
      <dgm:prSet presAssocID="{ACCAD245-2385-4BE5-A137-F6CF882CE279}" presName="hierChild4" presStyleCnt="0"/>
      <dgm:spPr/>
    </dgm:pt>
    <dgm:pt modelId="{F59CF030-6612-4F4C-BEAC-7CCBB3287D2C}" type="pres">
      <dgm:prSet presAssocID="{ACCAD245-2385-4BE5-A137-F6CF882CE279}" presName="hierChild5" presStyleCnt="0"/>
      <dgm:spPr/>
    </dgm:pt>
    <dgm:pt modelId="{244FC4C5-98BD-44D0-A9A3-CEAD331AE81D}" type="pres">
      <dgm:prSet presAssocID="{296F0E90-DBDF-4965-8B69-25CB333A9FBB}" presName="Name37" presStyleLbl="parChTrans1D2" presStyleIdx="3" presStyleCnt="19"/>
      <dgm:spPr/>
    </dgm:pt>
    <dgm:pt modelId="{F20CB6A3-C7A0-4395-B51C-194016A747A7}" type="pres">
      <dgm:prSet presAssocID="{80C23F1B-2DCA-4DF9-B403-606A3E70B9A9}" presName="hierRoot2" presStyleCnt="0">
        <dgm:presLayoutVars>
          <dgm:hierBranch val="init"/>
        </dgm:presLayoutVars>
      </dgm:prSet>
      <dgm:spPr/>
    </dgm:pt>
    <dgm:pt modelId="{C8D67939-68A5-405B-80B5-F2CAE2634284}" type="pres">
      <dgm:prSet presAssocID="{80C23F1B-2DCA-4DF9-B403-606A3E70B9A9}" presName="rootComposite" presStyleCnt="0"/>
      <dgm:spPr/>
    </dgm:pt>
    <dgm:pt modelId="{0E577883-135C-45E0-8084-54288653F66A}" type="pres">
      <dgm:prSet presAssocID="{80C23F1B-2DCA-4DF9-B403-606A3E70B9A9}" presName="rootText" presStyleLbl="node2" presStyleIdx="3" presStyleCnt="19" custScaleX="144692" custScaleY="739073">
        <dgm:presLayoutVars>
          <dgm:chPref val="3"/>
        </dgm:presLayoutVars>
      </dgm:prSet>
      <dgm:spPr/>
    </dgm:pt>
    <dgm:pt modelId="{BD098A05-34CE-47C0-B9D1-FFED3EB128CF}" type="pres">
      <dgm:prSet presAssocID="{80C23F1B-2DCA-4DF9-B403-606A3E70B9A9}" presName="rootConnector" presStyleLbl="node2" presStyleIdx="3" presStyleCnt="19"/>
      <dgm:spPr/>
    </dgm:pt>
    <dgm:pt modelId="{983C852F-AAF0-4905-9E50-4B8A18911219}" type="pres">
      <dgm:prSet presAssocID="{80C23F1B-2DCA-4DF9-B403-606A3E70B9A9}" presName="hierChild4" presStyleCnt="0"/>
      <dgm:spPr/>
    </dgm:pt>
    <dgm:pt modelId="{0BF326DF-87F9-4E5A-AA5B-DC31E59CBCDC}" type="pres">
      <dgm:prSet presAssocID="{80C23F1B-2DCA-4DF9-B403-606A3E70B9A9}" presName="hierChild5" presStyleCnt="0"/>
      <dgm:spPr/>
    </dgm:pt>
    <dgm:pt modelId="{01565324-AD37-4B19-AE05-E975C336E0BA}" type="pres">
      <dgm:prSet presAssocID="{C80EC339-9D52-4536-B58E-510ABC17F801}" presName="Name37" presStyleLbl="parChTrans1D2" presStyleIdx="4" presStyleCnt="19"/>
      <dgm:spPr/>
    </dgm:pt>
    <dgm:pt modelId="{4ED37EFC-EAE3-4FB0-8799-DF54F3359D77}" type="pres">
      <dgm:prSet presAssocID="{4074C734-F3CB-4FF8-9C94-835C69CD453C}" presName="hierRoot2" presStyleCnt="0">
        <dgm:presLayoutVars>
          <dgm:hierBranch val="init"/>
        </dgm:presLayoutVars>
      </dgm:prSet>
      <dgm:spPr/>
    </dgm:pt>
    <dgm:pt modelId="{44EB80F9-EAF6-4DBC-AE6B-52E2D9FBFE59}" type="pres">
      <dgm:prSet presAssocID="{4074C734-F3CB-4FF8-9C94-835C69CD453C}" presName="rootComposite" presStyleCnt="0"/>
      <dgm:spPr/>
    </dgm:pt>
    <dgm:pt modelId="{37CC5031-066A-4BA5-9E10-C8DCDAAB9624}" type="pres">
      <dgm:prSet presAssocID="{4074C734-F3CB-4FF8-9C94-835C69CD453C}" presName="rootText" presStyleLbl="node2" presStyleIdx="4" presStyleCnt="19" custScaleY="974433">
        <dgm:presLayoutVars>
          <dgm:chPref val="3"/>
        </dgm:presLayoutVars>
      </dgm:prSet>
      <dgm:spPr/>
    </dgm:pt>
    <dgm:pt modelId="{73B7638F-A289-4217-AA33-243BB06C7A34}" type="pres">
      <dgm:prSet presAssocID="{4074C734-F3CB-4FF8-9C94-835C69CD453C}" presName="rootConnector" presStyleLbl="node2" presStyleIdx="4" presStyleCnt="19"/>
      <dgm:spPr/>
    </dgm:pt>
    <dgm:pt modelId="{21EAD8A8-6028-4760-86BD-F56BEDAA67DB}" type="pres">
      <dgm:prSet presAssocID="{4074C734-F3CB-4FF8-9C94-835C69CD453C}" presName="hierChild4" presStyleCnt="0"/>
      <dgm:spPr/>
    </dgm:pt>
    <dgm:pt modelId="{EBDA6273-5066-4102-BB3D-BA4C551B4677}" type="pres">
      <dgm:prSet presAssocID="{4074C734-F3CB-4FF8-9C94-835C69CD453C}" presName="hierChild5" presStyleCnt="0"/>
      <dgm:spPr/>
    </dgm:pt>
    <dgm:pt modelId="{778EFA74-8A53-4199-9FD3-D60D275F5292}" type="pres">
      <dgm:prSet presAssocID="{586DC470-9D9C-4F39-9B8D-6F855F92FDCE}" presName="Name37" presStyleLbl="parChTrans1D2" presStyleIdx="5" presStyleCnt="19"/>
      <dgm:spPr/>
    </dgm:pt>
    <dgm:pt modelId="{8678BC65-D6D5-4354-8E5E-0D69474C7736}" type="pres">
      <dgm:prSet presAssocID="{05FAAB1E-CE38-40FA-BA34-A5AADF1FCCFE}" presName="hierRoot2" presStyleCnt="0">
        <dgm:presLayoutVars>
          <dgm:hierBranch val="init"/>
        </dgm:presLayoutVars>
      </dgm:prSet>
      <dgm:spPr/>
    </dgm:pt>
    <dgm:pt modelId="{1E41D796-76CE-49EC-9058-F79151805077}" type="pres">
      <dgm:prSet presAssocID="{05FAAB1E-CE38-40FA-BA34-A5AADF1FCCFE}" presName="rootComposite" presStyleCnt="0"/>
      <dgm:spPr/>
    </dgm:pt>
    <dgm:pt modelId="{8B1F56EB-71EE-4909-BFC4-E2027B8FF96C}" type="pres">
      <dgm:prSet presAssocID="{05FAAB1E-CE38-40FA-BA34-A5AADF1FCCFE}" presName="rootText" presStyleLbl="node2" presStyleIdx="5" presStyleCnt="19" custScaleY="1068886">
        <dgm:presLayoutVars>
          <dgm:chPref val="3"/>
        </dgm:presLayoutVars>
      </dgm:prSet>
      <dgm:spPr/>
    </dgm:pt>
    <dgm:pt modelId="{9BB23CA6-A05D-40B6-972F-79AB98FD66C1}" type="pres">
      <dgm:prSet presAssocID="{05FAAB1E-CE38-40FA-BA34-A5AADF1FCCFE}" presName="rootConnector" presStyleLbl="node2" presStyleIdx="5" presStyleCnt="19"/>
      <dgm:spPr/>
    </dgm:pt>
    <dgm:pt modelId="{D6F389DC-38FD-4C75-B62F-1E4AE99C813B}" type="pres">
      <dgm:prSet presAssocID="{05FAAB1E-CE38-40FA-BA34-A5AADF1FCCFE}" presName="hierChild4" presStyleCnt="0"/>
      <dgm:spPr/>
    </dgm:pt>
    <dgm:pt modelId="{CEE86DD4-D7C3-47CC-8515-7A8F8020E7CB}" type="pres">
      <dgm:prSet presAssocID="{05FAAB1E-CE38-40FA-BA34-A5AADF1FCCFE}" presName="hierChild5" presStyleCnt="0"/>
      <dgm:spPr/>
    </dgm:pt>
    <dgm:pt modelId="{1CF8305D-FE08-4C22-B25A-1AFDA6957104}" type="pres">
      <dgm:prSet presAssocID="{670172A2-24DB-4701-8D49-C6FC1BBFEFA9}" presName="Name37" presStyleLbl="parChTrans1D2" presStyleIdx="6" presStyleCnt="19"/>
      <dgm:spPr/>
    </dgm:pt>
    <dgm:pt modelId="{7E103865-DA6C-466D-9A1B-20CF53024922}" type="pres">
      <dgm:prSet presAssocID="{D26EADD1-BB13-4662-863E-B47E27867493}" presName="hierRoot2" presStyleCnt="0">
        <dgm:presLayoutVars>
          <dgm:hierBranch val="init"/>
        </dgm:presLayoutVars>
      </dgm:prSet>
      <dgm:spPr/>
    </dgm:pt>
    <dgm:pt modelId="{509B63CB-89AB-4613-8474-33F2BF2ED1E6}" type="pres">
      <dgm:prSet presAssocID="{D26EADD1-BB13-4662-863E-B47E27867493}" presName="rootComposite" presStyleCnt="0"/>
      <dgm:spPr/>
    </dgm:pt>
    <dgm:pt modelId="{8A1FBAFA-DED3-477E-AF39-FE62F23C7D4C}" type="pres">
      <dgm:prSet presAssocID="{D26EADD1-BB13-4662-863E-B47E27867493}" presName="rootText" presStyleLbl="node2" presStyleIdx="6" presStyleCnt="19" custScaleY="1175149">
        <dgm:presLayoutVars>
          <dgm:chPref val="3"/>
        </dgm:presLayoutVars>
      </dgm:prSet>
      <dgm:spPr/>
    </dgm:pt>
    <dgm:pt modelId="{35D63657-B533-41E1-ABBA-C5B008C27F32}" type="pres">
      <dgm:prSet presAssocID="{D26EADD1-BB13-4662-863E-B47E27867493}" presName="rootConnector" presStyleLbl="node2" presStyleIdx="6" presStyleCnt="19"/>
      <dgm:spPr/>
    </dgm:pt>
    <dgm:pt modelId="{C27A3D27-AB20-4ABB-B1F8-D37D1C55AB9B}" type="pres">
      <dgm:prSet presAssocID="{D26EADD1-BB13-4662-863E-B47E27867493}" presName="hierChild4" presStyleCnt="0"/>
      <dgm:spPr/>
    </dgm:pt>
    <dgm:pt modelId="{30249801-9F2C-42B3-A860-5CEE2FF5064E}" type="pres">
      <dgm:prSet presAssocID="{D26EADD1-BB13-4662-863E-B47E27867493}" presName="hierChild5" presStyleCnt="0"/>
      <dgm:spPr/>
    </dgm:pt>
    <dgm:pt modelId="{FE2A2F09-F3A1-42B7-808A-C2B81743C984}" type="pres">
      <dgm:prSet presAssocID="{B751D094-83A9-41C4-A844-9C5D218C140D}" presName="Name37" presStyleLbl="parChTrans1D2" presStyleIdx="7" presStyleCnt="19"/>
      <dgm:spPr/>
    </dgm:pt>
    <dgm:pt modelId="{6E45B713-4698-4B8F-8A89-BF7E91D72FFF}" type="pres">
      <dgm:prSet presAssocID="{2213602F-CA05-4A6D-9DAE-9217314846AA}" presName="hierRoot2" presStyleCnt="0">
        <dgm:presLayoutVars>
          <dgm:hierBranch val="init"/>
        </dgm:presLayoutVars>
      </dgm:prSet>
      <dgm:spPr/>
    </dgm:pt>
    <dgm:pt modelId="{C5EE32E6-6A00-4CB2-884C-6F2D3100239A}" type="pres">
      <dgm:prSet presAssocID="{2213602F-CA05-4A6D-9DAE-9217314846AA}" presName="rootComposite" presStyleCnt="0"/>
      <dgm:spPr/>
    </dgm:pt>
    <dgm:pt modelId="{2A112383-1DA6-4492-ADBE-75F6A248621D}" type="pres">
      <dgm:prSet presAssocID="{2213602F-CA05-4A6D-9DAE-9217314846AA}" presName="rootText" presStyleLbl="node2" presStyleIdx="7" presStyleCnt="19" custScaleY="1165051">
        <dgm:presLayoutVars>
          <dgm:chPref val="3"/>
        </dgm:presLayoutVars>
      </dgm:prSet>
      <dgm:spPr/>
    </dgm:pt>
    <dgm:pt modelId="{0740C504-EF3C-4962-875B-F61D7E900AC3}" type="pres">
      <dgm:prSet presAssocID="{2213602F-CA05-4A6D-9DAE-9217314846AA}" presName="rootConnector" presStyleLbl="node2" presStyleIdx="7" presStyleCnt="19"/>
      <dgm:spPr/>
    </dgm:pt>
    <dgm:pt modelId="{7468CA91-8B2B-4808-A74E-7E33C3F5C462}" type="pres">
      <dgm:prSet presAssocID="{2213602F-CA05-4A6D-9DAE-9217314846AA}" presName="hierChild4" presStyleCnt="0"/>
      <dgm:spPr/>
    </dgm:pt>
    <dgm:pt modelId="{AD88ED14-4D17-4380-9937-51B8857DE7F8}" type="pres">
      <dgm:prSet presAssocID="{2213602F-CA05-4A6D-9DAE-9217314846AA}" presName="hierChild5" presStyleCnt="0"/>
      <dgm:spPr/>
    </dgm:pt>
    <dgm:pt modelId="{9BD42A6E-FA7C-4D47-8865-91CCDA4F35D9}" type="pres">
      <dgm:prSet presAssocID="{12AC25E4-279E-43AB-83A8-FCDC10BBD93F}" presName="Name37" presStyleLbl="parChTrans1D2" presStyleIdx="8" presStyleCnt="19"/>
      <dgm:spPr/>
    </dgm:pt>
    <dgm:pt modelId="{3889EC89-3D58-41CA-99A9-A80BE736D25C}" type="pres">
      <dgm:prSet presAssocID="{B3FBD96E-BC56-4981-9D3F-4D3BC62851CE}" presName="hierRoot2" presStyleCnt="0">
        <dgm:presLayoutVars>
          <dgm:hierBranch val="init"/>
        </dgm:presLayoutVars>
      </dgm:prSet>
      <dgm:spPr/>
    </dgm:pt>
    <dgm:pt modelId="{2B6DEE28-33C8-4BBF-A94C-4C246FF6F72B}" type="pres">
      <dgm:prSet presAssocID="{B3FBD96E-BC56-4981-9D3F-4D3BC62851CE}" presName="rootComposite" presStyleCnt="0"/>
      <dgm:spPr/>
    </dgm:pt>
    <dgm:pt modelId="{00DFE0FD-9321-4BCB-99B8-EA838DA4E774}" type="pres">
      <dgm:prSet presAssocID="{B3FBD96E-BC56-4981-9D3F-4D3BC62851CE}" presName="rootText" presStyleLbl="node2" presStyleIdx="8" presStyleCnt="19" custScaleY="1152248" custLinFactNeighborX="-7637" custLinFactNeighborY="-5225">
        <dgm:presLayoutVars>
          <dgm:chPref val="3"/>
        </dgm:presLayoutVars>
      </dgm:prSet>
      <dgm:spPr/>
    </dgm:pt>
    <dgm:pt modelId="{4CAC0258-4DEA-4730-8205-F8D85D0066E5}" type="pres">
      <dgm:prSet presAssocID="{B3FBD96E-BC56-4981-9D3F-4D3BC62851CE}" presName="rootConnector" presStyleLbl="node2" presStyleIdx="8" presStyleCnt="19"/>
      <dgm:spPr/>
    </dgm:pt>
    <dgm:pt modelId="{60ACCE22-DB9B-4EF2-BE8C-CA64B7B966E2}" type="pres">
      <dgm:prSet presAssocID="{B3FBD96E-BC56-4981-9D3F-4D3BC62851CE}" presName="hierChild4" presStyleCnt="0"/>
      <dgm:spPr/>
    </dgm:pt>
    <dgm:pt modelId="{2B210782-5FD8-40CE-99EF-CC8DE833863E}" type="pres">
      <dgm:prSet presAssocID="{B3FBD96E-BC56-4981-9D3F-4D3BC62851CE}" presName="hierChild5" presStyleCnt="0"/>
      <dgm:spPr/>
    </dgm:pt>
    <dgm:pt modelId="{BF26BA04-9AD3-4856-9314-C2920E341A32}" type="pres">
      <dgm:prSet presAssocID="{5CB0E47B-379D-4D4E-A8FA-EDAABBA7C69B}" presName="Name37" presStyleLbl="parChTrans1D2" presStyleIdx="9" presStyleCnt="19"/>
      <dgm:spPr/>
    </dgm:pt>
    <dgm:pt modelId="{12FF67C6-9A83-4FAA-916C-B949C4D2B00F}" type="pres">
      <dgm:prSet presAssocID="{DC9973F6-C242-4861-91C1-EA467E149E25}" presName="hierRoot2" presStyleCnt="0">
        <dgm:presLayoutVars>
          <dgm:hierBranch val="init"/>
        </dgm:presLayoutVars>
      </dgm:prSet>
      <dgm:spPr/>
    </dgm:pt>
    <dgm:pt modelId="{D960A25F-62B8-4329-8277-B8CC080521A8}" type="pres">
      <dgm:prSet presAssocID="{DC9973F6-C242-4861-91C1-EA467E149E25}" presName="rootComposite" presStyleCnt="0"/>
      <dgm:spPr/>
    </dgm:pt>
    <dgm:pt modelId="{233DDC8E-0E85-41FF-9D00-2BB170C38A85}" type="pres">
      <dgm:prSet presAssocID="{DC9973F6-C242-4861-91C1-EA467E149E25}" presName="rootText" presStyleLbl="node2" presStyleIdx="9" presStyleCnt="19" custScaleY="1239156">
        <dgm:presLayoutVars>
          <dgm:chPref val="3"/>
        </dgm:presLayoutVars>
      </dgm:prSet>
      <dgm:spPr/>
    </dgm:pt>
    <dgm:pt modelId="{B38AD876-7C27-4008-B8A4-A19694B6F617}" type="pres">
      <dgm:prSet presAssocID="{DC9973F6-C242-4861-91C1-EA467E149E25}" presName="rootConnector" presStyleLbl="node2" presStyleIdx="9" presStyleCnt="19"/>
      <dgm:spPr/>
    </dgm:pt>
    <dgm:pt modelId="{02E762E3-2A61-4BE1-883E-59D1E52D7CFF}" type="pres">
      <dgm:prSet presAssocID="{DC9973F6-C242-4861-91C1-EA467E149E25}" presName="hierChild4" presStyleCnt="0"/>
      <dgm:spPr/>
    </dgm:pt>
    <dgm:pt modelId="{26DA0D99-F043-41C7-9BD1-2D31AECAD264}" type="pres">
      <dgm:prSet presAssocID="{DC9973F6-C242-4861-91C1-EA467E149E25}" presName="hierChild5" presStyleCnt="0"/>
      <dgm:spPr/>
    </dgm:pt>
    <dgm:pt modelId="{51E3F1FB-493F-45E5-B238-31B278FA7C47}" type="pres">
      <dgm:prSet presAssocID="{0066B98F-4A54-4D66-B7D1-A763B6C5EC05}" presName="Name37" presStyleLbl="parChTrans1D2" presStyleIdx="10" presStyleCnt="19"/>
      <dgm:spPr/>
    </dgm:pt>
    <dgm:pt modelId="{259F1550-6B73-4042-91CD-2B6F743E2460}" type="pres">
      <dgm:prSet presAssocID="{E72F9C61-8F72-4E6D-970D-1F162D34F138}" presName="hierRoot2" presStyleCnt="0">
        <dgm:presLayoutVars>
          <dgm:hierBranch val="init"/>
        </dgm:presLayoutVars>
      </dgm:prSet>
      <dgm:spPr/>
    </dgm:pt>
    <dgm:pt modelId="{7E4AFE4F-4EE6-417C-8368-1C5EC024A109}" type="pres">
      <dgm:prSet presAssocID="{E72F9C61-8F72-4E6D-970D-1F162D34F138}" presName="rootComposite" presStyleCnt="0"/>
      <dgm:spPr/>
    </dgm:pt>
    <dgm:pt modelId="{354169F9-F964-43D5-908B-31DC997E15D3}" type="pres">
      <dgm:prSet presAssocID="{E72F9C61-8F72-4E6D-970D-1F162D34F138}" presName="rootText" presStyleLbl="node2" presStyleIdx="10" presStyleCnt="19" custScaleY="1135582">
        <dgm:presLayoutVars>
          <dgm:chPref val="3"/>
        </dgm:presLayoutVars>
      </dgm:prSet>
      <dgm:spPr/>
    </dgm:pt>
    <dgm:pt modelId="{8C0024E8-D217-4A6F-914D-B4AAF4FF49AF}" type="pres">
      <dgm:prSet presAssocID="{E72F9C61-8F72-4E6D-970D-1F162D34F138}" presName="rootConnector" presStyleLbl="node2" presStyleIdx="10" presStyleCnt="19"/>
      <dgm:spPr/>
    </dgm:pt>
    <dgm:pt modelId="{C4B730EA-DD33-493C-91CE-4D597C2DC2AF}" type="pres">
      <dgm:prSet presAssocID="{E72F9C61-8F72-4E6D-970D-1F162D34F138}" presName="hierChild4" presStyleCnt="0"/>
      <dgm:spPr/>
    </dgm:pt>
    <dgm:pt modelId="{08299961-4A5A-4B0B-89CA-D2DD6B376F9C}" type="pres">
      <dgm:prSet presAssocID="{E72F9C61-8F72-4E6D-970D-1F162D34F138}" presName="hierChild5" presStyleCnt="0"/>
      <dgm:spPr/>
    </dgm:pt>
    <dgm:pt modelId="{BE0A0699-C031-4196-B99A-E4B2A3C5B093}" type="pres">
      <dgm:prSet presAssocID="{86DE90D6-9DE3-4F19-8031-D7A0926D7F85}" presName="Name37" presStyleLbl="parChTrans1D2" presStyleIdx="11" presStyleCnt="19"/>
      <dgm:spPr/>
    </dgm:pt>
    <dgm:pt modelId="{A64D7319-EB19-416C-BD26-541AC0450F13}" type="pres">
      <dgm:prSet presAssocID="{5565937C-877C-46DA-9FE8-39B2213907F2}" presName="hierRoot2" presStyleCnt="0">
        <dgm:presLayoutVars>
          <dgm:hierBranch val="init"/>
        </dgm:presLayoutVars>
      </dgm:prSet>
      <dgm:spPr/>
    </dgm:pt>
    <dgm:pt modelId="{D99972EB-C76C-42BA-92B6-125F6F5D766C}" type="pres">
      <dgm:prSet presAssocID="{5565937C-877C-46DA-9FE8-39B2213907F2}" presName="rootComposite" presStyleCnt="0"/>
      <dgm:spPr/>
    </dgm:pt>
    <dgm:pt modelId="{245140A7-7D9A-496E-A3E3-34C3E5522BB5}" type="pres">
      <dgm:prSet presAssocID="{5565937C-877C-46DA-9FE8-39B2213907F2}" presName="rootText" presStyleLbl="node2" presStyleIdx="11" presStyleCnt="19" custScaleX="127367" custScaleY="1140193">
        <dgm:presLayoutVars>
          <dgm:chPref val="3"/>
        </dgm:presLayoutVars>
      </dgm:prSet>
      <dgm:spPr/>
    </dgm:pt>
    <dgm:pt modelId="{F78DE1EE-74DC-4591-88DE-B4A3EF9C33D6}" type="pres">
      <dgm:prSet presAssocID="{5565937C-877C-46DA-9FE8-39B2213907F2}" presName="rootConnector" presStyleLbl="node2" presStyleIdx="11" presStyleCnt="19"/>
      <dgm:spPr/>
    </dgm:pt>
    <dgm:pt modelId="{A720A413-557F-4B6B-8B97-D0E3C1F8981D}" type="pres">
      <dgm:prSet presAssocID="{5565937C-877C-46DA-9FE8-39B2213907F2}" presName="hierChild4" presStyleCnt="0"/>
      <dgm:spPr/>
    </dgm:pt>
    <dgm:pt modelId="{56E26619-E063-436C-BA26-70089F2A39A3}" type="pres">
      <dgm:prSet presAssocID="{5565937C-877C-46DA-9FE8-39B2213907F2}" presName="hierChild5" presStyleCnt="0"/>
      <dgm:spPr/>
    </dgm:pt>
    <dgm:pt modelId="{53D665BD-DFB6-42C6-9504-266323C60345}" type="pres">
      <dgm:prSet presAssocID="{A656913D-952F-4BEC-89D8-0ED56B9D2E95}" presName="Name37" presStyleLbl="parChTrans1D2" presStyleIdx="12" presStyleCnt="19"/>
      <dgm:spPr/>
    </dgm:pt>
    <dgm:pt modelId="{3DB569A6-2267-4FB6-B704-657710204969}" type="pres">
      <dgm:prSet presAssocID="{E14CAB57-CD9D-410E-A86C-7001DCCE94B5}" presName="hierRoot2" presStyleCnt="0">
        <dgm:presLayoutVars>
          <dgm:hierBranch val="init"/>
        </dgm:presLayoutVars>
      </dgm:prSet>
      <dgm:spPr/>
    </dgm:pt>
    <dgm:pt modelId="{595077CD-044A-4746-9402-FDC2DCF73EB7}" type="pres">
      <dgm:prSet presAssocID="{E14CAB57-CD9D-410E-A86C-7001DCCE94B5}" presName="rootComposite" presStyleCnt="0"/>
      <dgm:spPr/>
    </dgm:pt>
    <dgm:pt modelId="{8C7331DC-6312-462F-90FE-CA07C80E7097}" type="pres">
      <dgm:prSet presAssocID="{E14CAB57-CD9D-410E-A86C-7001DCCE94B5}" presName="rootText" presStyleLbl="node2" presStyleIdx="12" presStyleCnt="19" custScaleX="95991" custScaleY="1154454">
        <dgm:presLayoutVars>
          <dgm:chPref val="3"/>
        </dgm:presLayoutVars>
      </dgm:prSet>
      <dgm:spPr/>
    </dgm:pt>
    <dgm:pt modelId="{18D722E9-040B-467D-A8CD-8910AC6F0CC5}" type="pres">
      <dgm:prSet presAssocID="{E14CAB57-CD9D-410E-A86C-7001DCCE94B5}" presName="rootConnector" presStyleLbl="node2" presStyleIdx="12" presStyleCnt="19"/>
      <dgm:spPr/>
    </dgm:pt>
    <dgm:pt modelId="{B5DD1E07-953C-40BC-86AD-04CC35B9D757}" type="pres">
      <dgm:prSet presAssocID="{E14CAB57-CD9D-410E-A86C-7001DCCE94B5}" presName="hierChild4" presStyleCnt="0"/>
      <dgm:spPr/>
    </dgm:pt>
    <dgm:pt modelId="{475405F6-8D81-4BC3-9C3B-FDF38C60A97C}" type="pres">
      <dgm:prSet presAssocID="{E14CAB57-CD9D-410E-A86C-7001DCCE94B5}" presName="hierChild5" presStyleCnt="0"/>
      <dgm:spPr/>
    </dgm:pt>
    <dgm:pt modelId="{DA3A9D1D-9AD9-421C-A20D-772E7824880C}" type="pres">
      <dgm:prSet presAssocID="{F3ED2696-5FEC-44AA-93E3-62DF2A1AFEEB}" presName="Name37" presStyleLbl="parChTrans1D2" presStyleIdx="13" presStyleCnt="19"/>
      <dgm:spPr/>
    </dgm:pt>
    <dgm:pt modelId="{CFDC98BD-0A30-40A5-8F97-2C1F64327BEF}" type="pres">
      <dgm:prSet presAssocID="{346128EE-2983-461F-8D45-9E2D3A4D4B6E}" presName="hierRoot2" presStyleCnt="0">
        <dgm:presLayoutVars>
          <dgm:hierBranch val="init"/>
        </dgm:presLayoutVars>
      </dgm:prSet>
      <dgm:spPr/>
    </dgm:pt>
    <dgm:pt modelId="{07434E5C-1756-432A-A000-E63B868F9D3C}" type="pres">
      <dgm:prSet presAssocID="{346128EE-2983-461F-8D45-9E2D3A4D4B6E}" presName="rootComposite" presStyleCnt="0"/>
      <dgm:spPr/>
    </dgm:pt>
    <dgm:pt modelId="{49BA321A-224A-42F6-A9CA-827AC97762B4}" type="pres">
      <dgm:prSet presAssocID="{346128EE-2983-461F-8D45-9E2D3A4D4B6E}" presName="rootText" presStyleLbl="node2" presStyleIdx="13" presStyleCnt="19" custScaleY="1034146">
        <dgm:presLayoutVars>
          <dgm:chPref val="3"/>
        </dgm:presLayoutVars>
      </dgm:prSet>
      <dgm:spPr/>
    </dgm:pt>
    <dgm:pt modelId="{DC5FCE6D-6F04-49DD-B44A-26E9D6494B06}" type="pres">
      <dgm:prSet presAssocID="{346128EE-2983-461F-8D45-9E2D3A4D4B6E}" presName="rootConnector" presStyleLbl="node2" presStyleIdx="13" presStyleCnt="19"/>
      <dgm:spPr/>
    </dgm:pt>
    <dgm:pt modelId="{EAD293DA-0074-4CC1-B748-AAC76944FDD8}" type="pres">
      <dgm:prSet presAssocID="{346128EE-2983-461F-8D45-9E2D3A4D4B6E}" presName="hierChild4" presStyleCnt="0"/>
      <dgm:spPr/>
    </dgm:pt>
    <dgm:pt modelId="{F659C2B4-541D-4756-942F-7FEFCC399737}" type="pres">
      <dgm:prSet presAssocID="{346128EE-2983-461F-8D45-9E2D3A4D4B6E}" presName="hierChild5" presStyleCnt="0"/>
      <dgm:spPr/>
    </dgm:pt>
    <dgm:pt modelId="{5D7184BA-FF64-48A9-AAD2-A4B7D4DCEA8B}" type="pres">
      <dgm:prSet presAssocID="{08153DCA-A659-446B-828B-61CFDFB4C63F}" presName="Name37" presStyleLbl="parChTrans1D2" presStyleIdx="14" presStyleCnt="19"/>
      <dgm:spPr/>
    </dgm:pt>
    <dgm:pt modelId="{84DADBCB-891A-428A-88A6-4D6E617774FC}" type="pres">
      <dgm:prSet presAssocID="{6FFB45D4-772D-4D4C-992E-ED0329DB4BFD}" presName="hierRoot2" presStyleCnt="0">
        <dgm:presLayoutVars>
          <dgm:hierBranch val="init"/>
        </dgm:presLayoutVars>
      </dgm:prSet>
      <dgm:spPr/>
    </dgm:pt>
    <dgm:pt modelId="{FC906DED-66DE-4FBA-860D-D7227B60CF35}" type="pres">
      <dgm:prSet presAssocID="{6FFB45D4-772D-4D4C-992E-ED0329DB4BFD}" presName="rootComposite" presStyleCnt="0"/>
      <dgm:spPr/>
    </dgm:pt>
    <dgm:pt modelId="{613AC731-DD76-437A-A5C4-77FB2081C89D}" type="pres">
      <dgm:prSet presAssocID="{6FFB45D4-772D-4D4C-992E-ED0329DB4BFD}" presName="rootText" presStyleLbl="node2" presStyleIdx="14" presStyleCnt="19" custScaleX="126389" custScaleY="914838">
        <dgm:presLayoutVars>
          <dgm:chPref val="3"/>
        </dgm:presLayoutVars>
      </dgm:prSet>
      <dgm:spPr/>
    </dgm:pt>
    <dgm:pt modelId="{D8B7D2B9-C964-45E4-BA02-F1F0C3362F90}" type="pres">
      <dgm:prSet presAssocID="{6FFB45D4-772D-4D4C-992E-ED0329DB4BFD}" presName="rootConnector" presStyleLbl="node2" presStyleIdx="14" presStyleCnt="19"/>
      <dgm:spPr/>
    </dgm:pt>
    <dgm:pt modelId="{EC58839E-8607-41D1-89B1-172669AA0011}" type="pres">
      <dgm:prSet presAssocID="{6FFB45D4-772D-4D4C-992E-ED0329DB4BFD}" presName="hierChild4" presStyleCnt="0"/>
      <dgm:spPr/>
    </dgm:pt>
    <dgm:pt modelId="{65DCEBDE-2A7D-442E-97A7-4A24AB4301E8}" type="pres">
      <dgm:prSet presAssocID="{6FFB45D4-772D-4D4C-992E-ED0329DB4BFD}" presName="hierChild5" presStyleCnt="0"/>
      <dgm:spPr/>
    </dgm:pt>
    <dgm:pt modelId="{265CCDFE-FED6-46EB-83CE-DD32D61AB89B}" type="pres">
      <dgm:prSet presAssocID="{FF30E382-3939-45AB-981A-8D9312972CFE}" presName="Name37" presStyleLbl="parChTrans1D2" presStyleIdx="15" presStyleCnt="19"/>
      <dgm:spPr/>
    </dgm:pt>
    <dgm:pt modelId="{2CBD8A2C-9B6F-4973-B9FB-232BFA167D12}" type="pres">
      <dgm:prSet presAssocID="{05D32252-4856-4187-9C0F-E61D5DFA80D7}" presName="hierRoot2" presStyleCnt="0">
        <dgm:presLayoutVars>
          <dgm:hierBranch val="init"/>
        </dgm:presLayoutVars>
      </dgm:prSet>
      <dgm:spPr/>
    </dgm:pt>
    <dgm:pt modelId="{F90B2406-7FC7-4ABB-86B6-5D03E7ED8ED3}" type="pres">
      <dgm:prSet presAssocID="{05D32252-4856-4187-9C0F-E61D5DFA80D7}" presName="rootComposite" presStyleCnt="0"/>
      <dgm:spPr/>
    </dgm:pt>
    <dgm:pt modelId="{7331631F-AF50-48CB-A0FC-F3E6B0C3531F}" type="pres">
      <dgm:prSet presAssocID="{05D32252-4856-4187-9C0F-E61D5DFA80D7}" presName="rootText" presStyleLbl="node2" presStyleIdx="15" presStyleCnt="19" custScaleY="865995">
        <dgm:presLayoutVars>
          <dgm:chPref val="3"/>
        </dgm:presLayoutVars>
      </dgm:prSet>
      <dgm:spPr/>
    </dgm:pt>
    <dgm:pt modelId="{7BAE06D7-6B07-4355-8A59-18FD3DA76508}" type="pres">
      <dgm:prSet presAssocID="{05D32252-4856-4187-9C0F-E61D5DFA80D7}" presName="rootConnector" presStyleLbl="node2" presStyleIdx="15" presStyleCnt="19"/>
      <dgm:spPr/>
    </dgm:pt>
    <dgm:pt modelId="{D1E61FF6-8B4E-4DE8-A088-CB90D49F857A}" type="pres">
      <dgm:prSet presAssocID="{05D32252-4856-4187-9C0F-E61D5DFA80D7}" presName="hierChild4" presStyleCnt="0"/>
      <dgm:spPr/>
    </dgm:pt>
    <dgm:pt modelId="{332117AE-1C91-4D0E-A183-53D44DB8E6C2}" type="pres">
      <dgm:prSet presAssocID="{05D32252-4856-4187-9C0F-E61D5DFA80D7}" presName="hierChild5" presStyleCnt="0"/>
      <dgm:spPr/>
    </dgm:pt>
    <dgm:pt modelId="{C97B9992-FD05-4ABE-9E4D-F3F2D8AE4933}" type="pres">
      <dgm:prSet presAssocID="{7639F075-DE83-44E7-97E0-9799338ED291}" presName="Name37" presStyleLbl="parChTrans1D2" presStyleIdx="16" presStyleCnt="19"/>
      <dgm:spPr/>
    </dgm:pt>
    <dgm:pt modelId="{974A273F-8E86-4384-9FCE-7BC0FAF9FB64}" type="pres">
      <dgm:prSet presAssocID="{5D0F1CB7-9419-43A8-A830-E68A93955CC9}" presName="hierRoot2" presStyleCnt="0">
        <dgm:presLayoutVars>
          <dgm:hierBranch val="init"/>
        </dgm:presLayoutVars>
      </dgm:prSet>
      <dgm:spPr/>
    </dgm:pt>
    <dgm:pt modelId="{8CC7DBFE-499E-4E25-B56B-268D37E2614B}" type="pres">
      <dgm:prSet presAssocID="{5D0F1CB7-9419-43A8-A830-E68A93955CC9}" presName="rootComposite" presStyleCnt="0"/>
      <dgm:spPr/>
    </dgm:pt>
    <dgm:pt modelId="{5C6D77B8-8182-4481-B1D4-376F65535C31}" type="pres">
      <dgm:prSet presAssocID="{5D0F1CB7-9419-43A8-A830-E68A93955CC9}" presName="rootText" presStyleLbl="node2" presStyleIdx="16" presStyleCnt="19" custScaleY="583643">
        <dgm:presLayoutVars>
          <dgm:chPref val="3"/>
        </dgm:presLayoutVars>
      </dgm:prSet>
      <dgm:spPr/>
    </dgm:pt>
    <dgm:pt modelId="{F3641F02-2F2D-4523-A95A-7FFDA9326AFD}" type="pres">
      <dgm:prSet presAssocID="{5D0F1CB7-9419-43A8-A830-E68A93955CC9}" presName="rootConnector" presStyleLbl="node2" presStyleIdx="16" presStyleCnt="19"/>
      <dgm:spPr/>
    </dgm:pt>
    <dgm:pt modelId="{14DD84CA-5940-4044-8307-1551B5220C2F}" type="pres">
      <dgm:prSet presAssocID="{5D0F1CB7-9419-43A8-A830-E68A93955CC9}" presName="hierChild4" presStyleCnt="0"/>
      <dgm:spPr/>
    </dgm:pt>
    <dgm:pt modelId="{B45A358A-597C-4331-A78B-5F2976D8C5CA}" type="pres">
      <dgm:prSet presAssocID="{5D0F1CB7-9419-43A8-A830-E68A93955CC9}" presName="hierChild5" presStyleCnt="0"/>
      <dgm:spPr/>
    </dgm:pt>
    <dgm:pt modelId="{9C8807D7-1CA0-47C1-9AD8-058DAC3059BD}" type="pres">
      <dgm:prSet presAssocID="{DAF03B91-08C5-4F4D-939A-A8CDD62AE040}" presName="Name37" presStyleLbl="parChTrans1D2" presStyleIdx="17" presStyleCnt="19"/>
      <dgm:spPr/>
    </dgm:pt>
    <dgm:pt modelId="{97151A58-3E86-4C9F-A58A-AE8252BA483A}" type="pres">
      <dgm:prSet presAssocID="{6515192A-1DEE-4701-9B70-C923D7447CEF}" presName="hierRoot2" presStyleCnt="0">
        <dgm:presLayoutVars>
          <dgm:hierBranch val="init"/>
        </dgm:presLayoutVars>
      </dgm:prSet>
      <dgm:spPr/>
    </dgm:pt>
    <dgm:pt modelId="{FC0D7611-AEE7-4F0B-9FF7-0A97F2FC0146}" type="pres">
      <dgm:prSet presAssocID="{6515192A-1DEE-4701-9B70-C923D7447CEF}" presName="rootComposite" presStyleCnt="0"/>
      <dgm:spPr/>
    </dgm:pt>
    <dgm:pt modelId="{6EF3D7CB-F78F-4543-B628-8980041072AD}" type="pres">
      <dgm:prSet presAssocID="{6515192A-1DEE-4701-9B70-C923D7447CEF}" presName="rootText" presStyleLbl="node2" presStyleIdx="17" presStyleCnt="19" custScaleX="128248" custScaleY="488141">
        <dgm:presLayoutVars>
          <dgm:chPref val="3"/>
        </dgm:presLayoutVars>
      </dgm:prSet>
      <dgm:spPr/>
    </dgm:pt>
    <dgm:pt modelId="{C63770C1-E560-4FED-9CF6-A732952B5323}" type="pres">
      <dgm:prSet presAssocID="{6515192A-1DEE-4701-9B70-C923D7447CEF}" presName="rootConnector" presStyleLbl="node2" presStyleIdx="17" presStyleCnt="19"/>
      <dgm:spPr/>
    </dgm:pt>
    <dgm:pt modelId="{5455B52B-CBAB-404F-913E-67AE73BC36AD}" type="pres">
      <dgm:prSet presAssocID="{6515192A-1DEE-4701-9B70-C923D7447CEF}" presName="hierChild4" presStyleCnt="0"/>
      <dgm:spPr/>
    </dgm:pt>
    <dgm:pt modelId="{FDD16ECB-A71B-4C33-B814-B44B8F259A2E}" type="pres">
      <dgm:prSet presAssocID="{6515192A-1DEE-4701-9B70-C923D7447CEF}" presName="hierChild5" presStyleCnt="0"/>
      <dgm:spPr/>
    </dgm:pt>
    <dgm:pt modelId="{9AC6C716-32CC-4F6B-871B-40871207EC73}" type="pres">
      <dgm:prSet presAssocID="{DCB32A08-F876-4BAD-9296-B5935B9C40F6}" presName="Name37" presStyleLbl="parChTrans1D2" presStyleIdx="18" presStyleCnt="19"/>
      <dgm:spPr/>
    </dgm:pt>
    <dgm:pt modelId="{365340C6-86D4-4C97-8066-F79202691493}" type="pres">
      <dgm:prSet presAssocID="{FD567EA5-0780-4C7F-8614-AE0E7A872FF1}" presName="hierRoot2" presStyleCnt="0">
        <dgm:presLayoutVars>
          <dgm:hierBranch val="init"/>
        </dgm:presLayoutVars>
      </dgm:prSet>
      <dgm:spPr/>
    </dgm:pt>
    <dgm:pt modelId="{8B732AE5-B1A7-4DDB-9E2B-A572ADA8AC9C}" type="pres">
      <dgm:prSet presAssocID="{FD567EA5-0780-4C7F-8614-AE0E7A872FF1}" presName="rootComposite" presStyleCnt="0"/>
      <dgm:spPr/>
    </dgm:pt>
    <dgm:pt modelId="{DDE9A2C4-3754-49A6-860B-728F4FEAA83E}" type="pres">
      <dgm:prSet presAssocID="{FD567EA5-0780-4C7F-8614-AE0E7A872FF1}" presName="rootText" presStyleLbl="node2" presStyleIdx="18" presStyleCnt="19" custScaleY="422301">
        <dgm:presLayoutVars>
          <dgm:chPref val="3"/>
        </dgm:presLayoutVars>
      </dgm:prSet>
      <dgm:spPr/>
    </dgm:pt>
    <dgm:pt modelId="{3B5F2D72-8870-46A5-82AE-8252042BACAC}" type="pres">
      <dgm:prSet presAssocID="{FD567EA5-0780-4C7F-8614-AE0E7A872FF1}" presName="rootConnector" presStyleLbl="node2" presStyleIdx="18" presStyleCnt="19"/>
      <dgm:spPr/>
    </dgm:pt>
    <dgm:pt modelId="{FFEE7DB3-2E89-44D8-BE4A-CCD209D9A060}" type="pres">
      <dgm:prSet presAssocID="{FD567EA5-0780-4C7F-8614-AE0E7A872FF1}" presName="hierChild4" presStyleCnt="0"/>
      <dgm:spPr/>
    </dgm:pt>
    <dgm:pt modelId="{A3C65934-D3AB-48ED-A583-D24ABE1702A6}" type="pres">
      <dgm:prSet presAssocID="{FD567EA5-0780-4C7F-8614-AE0E7A872FF1}" presName="hierChild5" presStyleCnt="0"/>
      <dgm:spPr/>
    </dgm:pt>
    <dgm:pt modelId="{D7F1BD0A-24EC-4248-880A-A31A20880026}" type="pres">
      <dgm:prSet presAssocID="{14F47EF3-563F-429C-96F3-CCA681517414}" presName="hierChild3" presStyleCnt="0"/>
      <dgm:spPr/>
    </dgm:pt>
  </dgm:ptLst>
  <dgm:cxnLst>
    <dgm:cxn modelId="{D57A7503-CF30-43F4-B102-CAEE92F9DD85}" type="presOf" srcId="{D26EADD1-BB13-4662-863E-B47E27867493}" destId="{35D63657-B533-41E1-ABBA-C5B008C27F32}" srcOrd="1" destOrd="0" presId="urn:microsoft.com/office/officeart/2005/8/layout/orgChart1"/>
    <dgm:cxn modelId="{813AEA0B-E5F0-4FA2-BC6A-682E94792C32}" srcId="{14F47EF3-563F-429C-96F3-CCA681517414}" destId="{346128EE-2983-461F-8D45-9E2D3A4D4B6E}" srcOrd="13" destOrd="0" parTransId="{F3ED2696-5FEC-44AA-93E3-62DF2A1AFEEB}" sibTransId="{C0093E7B-CA5C-4D64-9F3F-082D48EB2326}"/>
    <dgm:cxn modelId="{CC937313-A1B6-4F85-B1BF-F3E9FD05F094}" type="presOf" srcId="{0066B98F-4A54-4D66-B7D1-A763B6C5EC05}" destId="{51E3F1FB-493F-45E5-B238-31B278FA7C47}" srcOrd="0" destOrd="0" presId="urn:microsoft.com/office/officeart/2005/8/layout/orgChart1"/>
    <dgm:cxn modelId="{BA089117-1458-4A9A-B4A5-148E50116903}" type="presOf" srcId="{05D32252-4856-4187-9C0F-E61D5DFA80D7}" destId="{7331631F-AF50-48CB-A0FC-F3E6B0C3531F}" srcOrd="0" destOrd="0" presId="urn:microsoft.com/office/officeart/2005/8/layout/orgChart1"/>
    <dgm:cxn modelId="{FC503418-5BE7-406E-B29B-3CEE5067D976}" type="presOf" srcId="{08153DCA-A659-446B-828B-61CFDFB4C63F}" destId="{5D7184BA-FF64-48A9-AAD2-A4B7D4DCEA8B}" srcOrd="0" destOrd="0" presId="urn:microsoft.com/office/officeart/2005/8/layout/orgChart1"/>
    <dgm:cxn modelId="{1577A919-5F6E-441B-BEE6-AC0968A34212}" type="presOf" srcId="{DC9973F6-C242-4861-91C1-EA467E149E25}" destId="{233DDC8E-0E85-41FF-9D00-2BB170C38A85}" srcOrd="0" destOrd="0" presId="urn:microsoft.com/office/officeart/2005/8/layout/orgChart1"/>
    <dgm:cxn modelId="{E0D1D21B-4C41-404F-A948-3634BD5D2F0E}" type="presOf" srcId="{346128EE-2983-461F-8D45-9E2D3A4D4B6E}" destId="{DC5FCE6D-6F04-49DD-B44A-26E9D6494B06}" srcOrd="1" destOrd="0" presId="urn:microsoft.com/office/officeart/2005/8/layout/orgChart1"/>
    <dgm:cxn modelId="{20DF4A1D-B221-4301-BDCF-4A6AA078E82A}" srcId="{14F47EF3-563F-429C-96F3-CCA681517414}" destId="{FD567EA5-0780-4C7F-8614-AE0E7A872FF1}" srcOrd="18" destOrd="0" parTransId="{DCB32A08-F876-4BAD-9296-B5935B9C40F6}" sibTransId="{06A65D7B-3A47-4690-9737-17791AE9C34A}"/>
    <dgm:cxn modelId="{3C793B1E-E42E-4712-922A-609888BF4ED1}" type="presOf" srcId="{E72F9C61-8F72-4E6D-970D-1F162D34F138}" destId="{354169F9-F964-43D5-908B-31DC997E15D3}" srcOrd="0" destOrd="0" presId="urn:microsoft.com/office/officeart/2005/8/layout/orgChart1"/>
    <dgm:cxn modelId="{E5C6F121-7AFB-42A9-ABA5-6FAEEAA38218}" srcId="{7613ABCD-5C3C-4BB7-BFC2-CFEE68767994}" destId="{14F47EF3-563F-429C-96F3-CCA681517414}" srcOrd="0" destOrd="0" parTransId="{ACD001E4-CE32-4C16-B10F-519DB7FE74B5}" sibTransId="{647F3620-46E8-471E-ADF2-16C7A92F6289}"/>
    <dgm:cxn modelId="{39B8C923-ECEC-46F7-9A5C-7901C8FBC7A5}" srcId="{14F47EF3-563F-429C-96F3-CCA681517414}" destId="{80C23F1B-2DCA-4DF9-B403-606A3E70B9A9}" srcOrd="3" destOrd="0" parTransId="{296F0E90-DBDF-4965-8B69-25CB333A9FBB}" sibTransId="{C0C732F7-BD43-4567-A0D1-4C1EBAF25B7D}"/>
    <dgm:cxn modelId="{DE44BF28-A87F-4D53-8F00-44F5788CDDD1}" srcId="{14F47EF3-563F-429C-96F3-CCA681517414}" destId="{DC9973F6-C242-4861-91C1-EA467E149E25}" srcOrd="9" destOrd="0" parTransId="{5CB0E47B-379D-4D4E-A8FA-EDAABBA7C69B}" sibTransId="{E8627C58-1CCB-4631-8EBF-F359DB315542}"/>
    <dgm:cxn modelId="{824F9030-0359-4D51-8AA5-9C9232803574}" type="presOf" srcId="{296F0E90-DBDF-4965-8B69-25CB333A9FBB}" destId="{244FC4C5-98BD-44D0-A9A3-CEAD331AE81D}" srcOrd="0" destOrd="0" presId="urn:microsoft.com/office/officeart/2005/8/layout/orgChart1"/>
    <dgm:cxn modelId="{A0899F33-0654-46B8-AB23-B7B826DB1A89}" srcId="{14F47EF3-563F-429C-96F3-CCA681517414}" destId="{E72F9C61-8F72-4E6D-970D-1F162D34F138}" srcOrd="10" destOrd="0" parTransId="{0066B98F-4A54-4D66-B7D1-A763B6C5EC05}" sibTransId="{D2CD7D8F-A762-49A3-8F19-9C10CE23921D}"/>
    <dgm:cxn modelId="{18171236-9660-49D8-8ABB-8F1A0D78A3F8}" srcId="{14F47EF3-563F-429C-96F3-CCA681517414}" destId="{D26EADD1-BB13-4662-863E-B47E27867493}" srcOrd="6" destOrd="0" parTransId="{670172A2-24DB-4701-8D49-C6FC1BBFEFA9}" sibTransId="{A1E700D3-1FD1-44FB-8372-64E432B877A2}"/>
    <dgm:cxn modelId="{C84E6736-57FF-4E6D-8ED2-37212A33E372}" type="presOf" srcId="{7B33FCC9-9243-4130-8102-4268AEC08776}" destId="{F7661DBB-6B8B-45CB-8F98-AB565AB4EDFE}" srcOrd="0" destOrd="0" presId="urn:microsoft.com/office/officeart/2005/8/layout/orgChart1"/>
    <dgm:cxn modelId="{9EF78238-95FD-4392-8F00-0C935EDF7878}" type="presOf" srcId="{05FAAB1E-CE38-40FA-BA34-A5AADF1FCCFE}" destId="{9BB23CA6-A05D-40B6-972F-79AB98FD66C1}" srcOrd="1" destOrd="0" presId="urn:microsoft.com/office/officeart/2005/8/layout/orgChart1"/>
    <dgm:cxn modelId="{B6FF9938-0A53-4FEF-BB6F-E00C6316FE73}" type="presOf" srcId="{BD9B917E-5842-47BD-B6DA-D89E006BD18D}" destId="{41ED73ED-1220-4E69-930B-0930680FB97C}" srcOrd="1" destOrd="0" presId="urn:microsoft.com/office/officeart/2005/8/layout/orgChart1"/>
    <dgm:cxn modelId="{98D94C3C-86FD-4EBC-8007-53E361ECED5D}" type="presOf" srcId="{68557DA7-EF28-41B9-9C0D-110CD804D923}" destId="{E9E5EF62-B67D-40CE-89AC-114F905BD3D4}" srcOrd="0" destOrd="0" presId="urn:microsoft.com/office/officeart/2005/8/layout/orgChart1"/>
    <dgm:cxn modelId="{D2E4D93C-8009-4397-AD7B-1389D3B58EC9}" srcId="{14F47EF3-563F-429C-96F3-CCA681517414}" destId="{6FFB45D4-772D-4D4C-992E-ED0329DB4BFD}" srcOrd="14" destOrd="0" parTransId="{08153DCA-A659-446B-828B-61CFDFB4C63F}" sibTransId="{B046D68B-F67E-46B5-9497-731C632DAC8F}"/>
    <dgm:cxn modelId="{1DBACF3E-E7B7-47F8-9EC8-067C4D8D61DD}" type="presOf" srcId="{B751D094-83A9-41C4-A844-9C5D218C140D}" destId="{FE2A2F09-F3A1-42B7-808A-C2B81743C984}" srcOrd="0" destOrd="0" presId="urn:microsoft.com/office/officeart/2005/8/layout/orgChart1"/>
    <dgm:cxn modelId="{AB914D5B-2ABE-4023-B4D8-85B10B0C8715}" type="presOf" srcId="{586DC470-9D9C-4F39-9B8D-6F855F92FDCE}" destId="{778EFA74-8A53-4199-9FD3-D60D275F5292}" srcOrd="0" destOrd="0" presId="urn:microsoft.com/office/officeart/2005/8/layout/orgChart1"/>
    <dgm:cxn modelId="{2D46E341-59E2-48DF-93B6-FB1B9ABAD19D}" srcId="{14F47EF3-563F-429C-96F3-CCA681517414}" destId="{E14CAB57-CD9D-410E-A86C-7001DCCE94B5}" srcOrd="12" destOrd="0" parTransId="{A656913D-952F-4BEC-89D8-0ED56B9D2E95}" sibTransId="{5E57BB3F-06D3-4305-9CD8-1ABDCA7A5E14}"/>
    <dgm:cxn modelId="{A1F91B43-FF42-4F3F-852F-92CCD19E729A}" srcId="{14F47EF3-563F-429C-96F3-CCA681517414}" destId="{2213602F-CA05-4A6D-9DAE-9217314846AA}" srcOrd="7" destOrd="0" parTransId="{B751D094-83A9-41C4-A844-9C5D218C140D}" sibTransId="{31CC52A3-A3BC-4A1D-98BB-8474646E0DB9}"/>
    <dgm:cxn modelId="{44A69546-D119-4A1F-8EC9-1A103196EAFC}" type="presOf" srcId="{14F47EF3-563F-429C-96F3-CCA681517414}" destId="{292895E5-750B-4690-B944-6156E5E13787}" srcOrd="0" destOrd="0" presId="urn:microsoft.com/office/officeart/2005/8/layout/orgChart1"/>
    <dgm:cxn modelId="{DE0BEE6A-EBB1-48BA-A81F-D8BFDF0CEFED}" srcId="{14F47EF3-563F-429C-96F3-CCA681517414}" destId="{5D0F1CB7-9419-43A8-A830-E68A93955CC9}" srcOrd="16" destOrd="0" parTransId="{7639F075-DE83-44E7-97E0-9799338ED291}" sibTransId="{8D777222-C214-41EA-9F33-C40034E451B7}"/>
    <dgm:cxn modelId="{1DB9D84B-3F2C-426B-91C9-E0B455594BB3}" type="presOf" srcId="{5565937C-877C-46DA-9FE8-39B2213907F2}" destId="{F78DE1EE-74DC-4591-88DE-B4A3EF9C33D6}" srcOrd="1" destOrd="0" presId="urn:microsoft.com/office/officeart/2005/8/layout/orgChart1"/>
    <dgm:cxn modelId="{C9AD2D6E-F1A7-4FD0-8689-3FC402AD1445}" srcId="{14F47EF3-563F-429C-96F3-CCA681517414}" destId="{05FAAB1E-CE38-40FA-BA34-A5AADF1FCCFE}" srcOrd="5" destOrd="0" parTransId="{586DC470-9D9C-4F39-9B8D-6F855F92FDCE}" sibTransId="{7515ACDA-D435-4F99-BC39-6D23BEE7614E}"/>
    <dgm:cxn modelId="{68667B50-78B1-4C20-BF8C-20AD01C7D212}" srcId="{14F47EF3-563F-429C-96F3-CCA681517414}" destId="{5565937C-877C-46DA-9FE8-39B2213907F2}" srcOrd="11" destOrd="0" parTransId="{86DE90D6-9DE3-4F19-8031-D7A0926D7F85}" sibTransId="{84F326E8-015F-4239-AB0B-24E0233CDB61}"/>
    <dgm:cxn modelId="{9AC1DB50-BF97-4837-8247-6B7D6030D905}" type="presOf" srcId="{DAF03B91-08C5-4F4D-939A-A8CDD62AE040}" destId="{9C8807D7-1CA0-47C1-9AD8-058DAC3059BD}" srcOrd="0" destOrd="0" presId="urn:microsoft.com/office/officeart/2005/8/layout/orgChart1"/>
    <dgm:cxn modelId="{ACD16053-9AD4-45C3-A05C-03D8835EF673}" type="presOf" srcId="{05D32252-4856-4187-9C0F-E61D5DFA80D7}" destId="{7BAE06D7-6B07-4355-8A59-18FD3DA76508}" srcOrd="1" destOrd="0" presId="urn:microsoft.com/office/officeart/2005/8/layout/orgChart1"/>
    <dgm:cxn modelId="{A8D01755-88D9-4D4A-8691-2CB51C9001CD}" type="presOf" srcId="{B3FBD96E-BC56-4981-9D3F-4D3BC62851CE}" destId="{4CAC0258-4DEA-4730-8205-F8D85D0066E5}" srcOrd="1" destOrd="0" presId="urn:microsoft.com/office/officeart/2005/8/layout/orgChart1"/>
    <dgm:cxn modelId="{704B4356-4409-41D1-B300-1EC326E0000D}" type="presOf" srcId="{BD9B917E-5842-47BD-B6DA-D89E006BD18D}" destId="{06F8F19E-6E99-4A20-86AC-54106382368C}" srcOrd="0" destOrd="0" presId="urn:microsoft.com/office/officeart/2005/8/layout/orgChart1"/>
    <dgm:cxn modelId="{CE296556-D762-4300-9FAB-9B868D34BC91}" type="presOf" srcId="{388347EE-9DA5-4A5D-AFB7-DB992C596A33}" destId="{6AF31F96-E19A-471E-B274-FD9E83324B53}" srcOrd="0" destOrd="0" presId="urn:microsoft.com/office/officeart/2005/8/layout/orgChart1"/>
    <dgm:cxn modelId="{49FF7976-1F66-4709-B772-2197BDD15409}" type="presOf" srcId="{FD567EA5-0780-4C7F-8614-AE0E7A872FF1}" destId="{DDE9A2C4-3754-49A6-860B-728F4FEAA83E}" srcOrd="0" destOrd="0" presId="urn:microsoft.com/office/officeart/2005/8/layout/orgChart1"/>
    <dgm:cxn modelId="{42BE2B57-7B52-45AF-A720-50D7CCBA0EEA}" type="presOf" srcId="{346128EE-2983-461F-8D45-9E2D3A4D4B6E}" destId="{49BA321A-224A-42F6-A9CA-827AC97762B4}" srcOrd="0" destOrd="0" presId="urn:microsoft.com/office/officeart/2005/8/layout/orgChart1"/>
    <dgm:cxn modelId="{7EB95477-E532-4A19-9E4D-2DF583596F12}" type="presOf" srcId="{2213602F-CA05-4A6D-9DAE-9217314846AA}" destId="{2A112383-1DA6-4492-ADBE-75F6A248621D}" srcOrd="0" destOrd="0" presId="urn:microsoft.com/office/officeart/2005/8/layout/orgChart1"/>
    <dgm:cxn modelId="{520CF67B-ACE7-4624-8C5E-970161CAFC0A}" type="presOf" srcId="{ACCAD245-2385-4BE5-A137-F6CF882CE279}" destId="{7FB4D795-E575-4363-9210-ABFB377C02BB}" srcOrd="0" destOrd="0" presId="urn:microsoft.com/office/officeart/2005/8/layout/orgChart1"/>
    <dgm:cxn modelId="{847F9F80-F904-4198-AACD-B294C7B8BBB8}" type="presOf" srcId="{6515192A-1DEE-4701-9B70-C923D7447CEF}" destId="{6EF3D7CB-F78F-4543-B628-8980041072AD}" srcOrd="0" destOrd="0" presId="urn:microsoft.com/office/officeart/2005/8/layout/orgChart1"/>
    <dgm:cxn modelId="{A0788381-0FA7-4BBB-832F-81D5808975AA}" srcId="{14F47EF3-563F-429C-96F3-CCA681517414}" destId="{4074C734-F3CB-4FF8-9C94-835C69CD453C}" srcOrd="4" destOrd="0" parTransId="{C80EC339-9D52-4536-B58E-510ABC17F801}" sibTransId="{9E9A2E61-C0F8-4764-8783-DFFBC7F63CF1}"/>
    <dgm:cxn modelId="{7FE15282-2FD2-4292-948F-B2E809CC2C43}" type="presOf" srcId="{7613ABCD-5C3C-4BB7-BFC2-CFEE68767994}" destId="{02235998-6A2B-4FFE-8510-3C9BDB4F931E}" srcOrd="0" destOrd="0" presId="urn:microsoft.com/office/officeart/2005/8/layout/orgChart1"/>
    <dgm:cxn modelId="{B213D785-B5F2-4538-B562-CC4DD643B018}" type="presOf" srcId="{E14CAB57-CD9D-410E-A86C-7001DCCE94B5}" destId="{8C7331DC-6312-462F-90FE-CA07C80E7097}" srcOrd="0" destOrd="0" presId="urn:microsoft.com/office/officeart/2005/8/layout/orgChart1"/>
    <dgm:cxn modelId="{30A36498-877E-451A-9F5B-F5D43A69F7E4}" type="presOf" srcId="{7639F075-DE83-44E7-97E0-9799338ED291}" destId="{C97B9992-FD05-4ABE-9E4D-F3F2D8AE4933}" srcOrd="0" destOrd="0" presId="urn:microsoft.com/office/officeart/2005/8/layout/orgChart1"/>
    <dgm:cxn modelId="{3EE2049D-858B-417C-A18F-3DCAA1A52B14}" type="presOf" srcId="{F3ED2696-5FEC-44AA-93E3-62DF2A1AFEEB}" destId="{DA3A9D1D-9AD9-421C-A20D-772E7824880C}" srcOrd="0" destOrd="0" presId="urn:microsoft.com/office/officeart/2005/8/layout/orgChart1"/>
    <dgm:cxn modelId="{753F799F-E46C-4550-879F-D2806963E91A}" type="presOf" srcId="{670172A2-24DB-4701-8D49-C6FC1BBFEFA9}" destId="{1CF8305D-FE08-4C22-B25A-1AFDA6957104}" srcOrd="0" destOrd="0" presId="urn:microsoft.com/office/officeart/2005/8/layout/orgChart1"/>
    <dgm:cxn modelId="{AC9EBDA1-2C2B-4847-A1F2-8C066644E395}" type="presOf" srcId="{5D0F1CB7-9419-43A8-A830-E68A93955CC9}" destId="{F3641F02-2F2D-4523-A95A-7FFDA9326AFD}" srcOrd="1" destOrd="0" presId="urn:microsoft.com/office/officeart/2005/8/layout/orgChart1"/>
    <dgm:cxn modelId="{AAADF6A1-AD97-47AA-A6C5-F94673B9CE07}" type="presOf" srcId="{80C23F1B-2DCA-4DF9-B403-606A3E70B9A9}" destId="{0E577883-135C-45E0-8084-54288653F66A}" srcOrd="0" destOrd="0" presId="urn:microsoft.com/office/officeart/2005/8/layout/orgChart1"/>
    <dgm:cxn modelId="{8BE3D4A8-AE55-4C5E-845A-579FA70DE964}" srcId="{14F47EF3-563F-429C-96F3-CCA681517414}" destId="{6515192A-1DEE-4701-9B70-C923D7447CEF}" srcOrd="17" destOrd="0" parTransId="{DAF03B91-08C5-4F4D-939A-A8CDD62AE040}" sibTransId="{6E418652-90AF-4E65-A218-18C10FB6600B}"/>
    <dgm:cxn modelId="{463C47AD-4C06-48B5-894D-9C493AB37A6F}" type="presOf" srcId="{5565937C-877C-46DA-9FE8-39B2213907F2}" destId="{245140A7-7D9A-496E-A3E3-34C3E5522BB5}" srcOrd="0" destOrd="0" presId="urn:microsoft.com/office/officeart/2005/8/layout/orgChart1"/>
    <dgm:cxn modelId="{93398FAD-CCF8-4E61-98AA-AE2D128BB84D}" type="presOf" srcId="{C80EC339-9D52-4536-B58E-510ABC17F801}" destId="{01565324-AD37-4B19-AE05-E975C336E0BA}" srcOrd="0" destOrd="0" presId="urn:microsoft.com/office/officeart/2005/8/layout/orgChart1"/>
    <dgm:cxn modelId="{CAD8C9B0-7056-4504-BC4A-BD9D01D7D50A}" srcId="{14F47EF3-563F-429C-96F3-CCA681517414}" destId="{B3FBD96E-BC56-4981-9D3F-4D3BC62851CE}" srcOrd="8" destOrd="0" parTransId="{12AC25E4-279E-43AB-83A8-FCDC10BBD93F}" sibTransId="{74FAF402-FD4F-48DB-B4BF-619598503B57}"/>
    <dgm:cxn modelId="{2FF665B1-5C24-43AE-9F6C-62918192EB78}" type="presOf" srcId="{2213602F-CA05-4A6D-9DAE-9217314846AA}" destId="{0740C504-EF3C-4962-875B-F61D7E900AC3}" srcOrd="1" destOrd="0" presId="urn:microsoft.com/office/officeart/2005/8/layout/orgChart1"/>
    <dgm:cxn modelId="{A04142B6-6291-44FC-8B7E-522576B11222}" srcId="{14F47EF3-563F-429C-96F3-CCA681517414}" destId="{BD9B917E-5842-47BD-B6DA-D89E006BD18D}" srcOrd="1" destOrd="0" parTransId="{68557DA7-EF28-41B9-9C0D-110CD804D923}" sibTransId="{A19EB89B-4FCA-4C11-A5C0-11554096042C}"/>
    <dgm:cxn modelId="{1DA4E9B7-B3DB-40DB-BC08-F07CD4913596}" type="presOf" srcId="{5D0F1CB7-9419-43A8-A830-E68A93955CC9}" destId="{5C6D77B8-8182-4481-B1D4-376F65535C31}" srcOrd="0" destOrd="0" presId="urn:microsoft.com/office/officeart/2005/8/layout/orgChart1"/>
    <dgm:cxn modelId="{00F761B9-EBD6-4CEF-AB5F-4349736BA727}" type="presOf" srcId="{86DE90D6-9DE3-4F19-8031-D7A0926D7F85}" destId="{BE0A0699-C031-4196-B99A-E4B2A3C5B093}" srcOrd="0" destOrd="0" presId="urn:microsoft.com/office/officeart/2005/8/layout/orgChart1"/>
    <dgm:cxn modelId="{276257BA-2FB3-4D41-AE7F-D41CFEEA8B66}" type="presOf" srcId="{5CB0E47B-379D-4D4E-A8FA-EDAABBA7C69B}" destId="{BF26BA04-9AD3-4856-9314-C2920E341A32}" srcOrd="0" destOrd="0" presId="urn:microsoft.com/office/officeart/2005/8/layout/orgChart1"/>
    <dgm:cxn modelId="{D190DEBB-5248-4C43-A028-636B5CFA32A0}" type="presOf" srcId="{6FFB45D4-772D-4D4C-992E-ED0329DB4BFD}" destId="{D8B7D2B9-C964-45E4-BA02-F1F0C3362F90}" srcOrd="1" destOrd="0" presId="urn:microsoft.com/office/officeart/2005/8/layout/orgChart1"/>
    <dgm:cxn modelId="{DACD01BF-5CB1-4AE6-9954-4E4994B8BCAC}" type="presOf" srcId="{6FFB45D4-772D-4D4C-992E-ED0329DB4BFD}" destId="{613AC731-DD76-437A-A5C4-77FB2081C89D}" srcOrd="0" destOrd="0" presId="urn:microsoft.com/office/officeart/2005/8/layout/orgChart1"/>
    <dgm:cxn modelId="{5B1A84C0-A67C-44ED-928A-6409C926392D}" type="presOf" srcId="{05FAAB1E-CE38-40FA-BA34-A5AADF1FCCFE}" destId="{8B1F56EB-71EE-4909-BFC4-E2027B8FF96C}" srcOrd="0" destOrd="0" presId="urn:microsoft.com/office/officeart/2005/8/layout/orgChart1"/>
    <dgm:cxn modelId="{35D7B4CB-2BD2-4B02-A951-ACB05A479DAC}" srcId="{14F47EF3-563F-429C-96F3-CCA681517414}" destId="{06B6C66C-8864-4398-AAFC-703838E9C498}" srcOrd="0" destOrd="0" parTransId="{388347EE-9DA5-4A5D-AFB7-DB992C596A33}" sibTransId="{A38CAE47-EFC3-4714-B8C9-5140894C3959}"/>
    <dgm:cxn modelId="{153BCFCB-652C-4162-9956-774D657390D3}" type="presOf" srcId="{FD567EA5-0780-4C7F-8614-AE0E7A872FF1}" destId="{3B5F2D72-8870-46A5-82AE-8252042BACAC}" srcOrd="1" destOrd="0" presId="urn:microsoft.com/office/officeart/2005/8/layout/orgChart1"/>
    <dgm:cxn modelId="{D42D52CD-FB10-41FE-BCD5-13A246E33752}" type="presOf" srcId="{DCB32A08-F876-4BAD-9296-B5935B9C40F6}" destId="{9AC6C716-32CC-4F6B-871B-40871207EC73}" srcOrd="0" destOrd="0" presId="urn:microsoft.com/office/officeart/2005/8/layout/orgChart1"/>
    <dgm:cxn modelId="{16E777D1-FEA3-40A8-82F8-B16DE1F33BC5}" type="presOf" srcId="{B3FBD96E-BC56-4981-9D3F-4D3BC62851CE}" destId="{00DFE0FD-9321-4BCB-99B8-EA838DA4E774}" srcOrd="0" destOrd="0" presId="urn:microsoft.com/office/officeart/2005/8/layout/orgChart1"/>
    <dgm:cxn modelId="{FAB797D1-ABC7-4920-90A6-E97F1E1F0F62}" srcId="{14F47EF3-563F-429C-96F3-CCA681517414}" destId="{ACCAD245-2385-4BE5-A137-F6CF882CE279}" srcOrd="2" destOrd="0" parTransId="{7B33FCC9-9243-4130-8102-4268AEC08776}" sibTransId="{823D3D25-D6A5-4FE0-96C1-5AB32AFF68A0}"/>
    <dgm:cxn modelId="{4F9BE6D2-3D2B-4FFE-B084-E94A321B748C}" type="presOf" srcId="{4074C734-F3CB-4FF8-9C94-835C69CD453C}" destId="{73B7638F-A289-4217-AA33-243BB06C7A34}" srcOrd="1" destOrd="0" presId="urn:microsoft.com/office/officeart/2005/8/layout/orgChart1"/>
    <dgm:cxn modelId="{B0D4C8D3-0636-4CA8-9811-6BDD4DCCABE8}" type="presOf" srcId="{6515192A-1DEE-4701-9B70-C923D7447CEF}" destId="{C63770C1-E560-4FED-9CF6-A732952B5323}" srcOrd="1" destOrd="0" presId="urn:microsoft.com/office/officeart/2005/8/layout/orgChart1"/>
    <dgm:cxn modelId="{D4369AD7-C6A2-46F0-950A-BD66EA314F23}" type="presOf" srcId="{4074C734-F3CB-4FF8-9C94-835C69CD453C}" destId="{37CC5031-066A-4BA5-9E10-C8DCDAAB9624}" srcOrd="0" destOrd="0" presId="urn:microsoft.com/office/officeart/2005/8/layout/orgChart1"/>
    <dgm:cxn modelId="{F38683DA-E7D7-4776-A20D-0EAAEA3BDAE0}" type="presOf" srcId="{A656913D-952F-4BEC-89D8-0ED56B9D2E95}" destId="{53D665BD-DFB6-42C6-9504-266323C60345}" srcOrd="0" destOrd="0" presId="urn:microsoft.com/office/officeart/2005/8/layout/orgChart1"/>
    <dgm:cxn modelId="{DB2F51E3-74EA-4B05-A3FC-4391A8B057C5}" type="presOf" srcId="{E72F9C61-8F72-4E6D-970D-1F162D34F138}" destId="{8C0024E8-D217-4A6F-914D-B4AAF4FF49AF}" srcOrd="1" destOrd="0" presId="urn:microsoft.com/office/officeart/2005/8/layout/orgChart1"/>
    <dgm:cxn modelId="{00BA16E5-ADDA-41D3-978A-9A92CEA3C9B2}" type="presOf" srcId="{FF30E382-3939-45AB-981A-8D9312972CFE}" destId="{265CCDFE-FED6-46EB-83CE-DD32D61AB89B}" srcOrd="0" destOrd="0" presId="urn:microsoft.com/office/officeart/2005/8/layout/orgChart1"/>
    <dgm:cxn modelId="{D67690E6-189C-4284-A2F6-BD321A68E1D6}" type="presOf" srcId="{06B6C66C-8864-4398-AAFC-703838E9C498}" destId="{91BBE87A-8539-4845-8D67-6AD0E551FDC2}" srcOrd="0" destOrd="0" presId="urn:microsoft.com/office/officeart/2005/8/layout/orgChart1"/>
    <dgm:cxn modelId="{28E938E9-4430-4B1C-B2A8-34E3D3A46B96}" type="presOf" srcId="{06B6C66C-8864-4398-AAFC-703838E9C498}" destId="{99B650C9-32CE-4DD0-AB3A-69A196FC709C}" srcOrd="1" destOrd="0" presId="urn:microsoft.com/office/officeart/2005/8/layout/orgChart1"/>
    <dgm:cxn modelId="{433144EE-CA7D-4022-850C-6E001D2D09DF}" type="presOf" srcId="{DC9973F6-C242-4861-91C1-EA467E149E25}" destId="{B38AD876-7C27-4008-B8A4-A19694B6F617}" srcOrd="1" destOrd="0" presId="urn:microsoft.com/office/officeart/2005/8/layout/orgChart1"/>
    <dgm:cxn modelId="{C1153EEF-9801-4660-96E9-B75B7D600BFA}" type="presOf" srcId="{ACCAD245-2385-4BE5-A137-F6CF882CE279}" destId="{B0BB21FB-92AB-4BC2-A2E9-DE514505DE07}" srcOrd="1" destOrd="0" presId="urn:microsoft.com/office/officeart/2005/8/layout/orgChart1"/>
    <dgm:cxn modelId="{FFADF9F4-086B-43BD-829B-D244EEAD2224}" type="presOf" srcId="{12AC25E4-279E-43AB-83A8-FCDC10BBD93F}" destId="{9BD42A6E-FA7C-4D47-8865-91CCDA4F35D9}" srcOrd="0" destOrd="0" presId="urn:microsoft.com/office/officeart/2005/8/layout/orgChart1"/>
    <dgm:cxn modelId="{2689FFF9-EDBC-4DD0-B130-028F0279DBDF}" type="presOf" srcId="{E14CAB57-CD9D-410E-A86C-7001DCCE94B5}" destId="{18D722E9-040B-467D-A8CD-8910AC6F0CC5}" srcOrd="1" destOrd="0" presId="urn:microsoft.com/office/officeart/2005/8/layout/orgChart1"/>
    <dgm:cxn modelId="{668E93FA-9338-4ED3-8273-9242937D68F8}" srcId="{14F47EF3-563F-429C-96F3-CCA681517414}" destId="{05D32252-4856-4187-9C0F-E61D5DFA80D7}" srcOrd="15" destOrd="0" parTransId="{FF30E382-3939-45AB-981A-8D9312972CFE}" sibTransId="{B17C50F4-ACC7-40D8-88BC-5A10E922536D}"/>
    <dgm:cxn modelId="{C06809FB-2ACC-43FB-AC19-72280C5AEF11}" type="presOf" srcId="{80C23F1B-2DCA-4DF9-B403-606A3E70B9A9}" destId="{BD098A05-34CE-47C0-B9D1-FFED3EB128CF}" srcOrd="1" destOrd="0" presId="urn:microsoft.com/office/officeart/2005/8/layout/orgChart1"/>
    <dgm:cxn modelId="{B8C4D0FC-D6AD-4A55-84A5-F46BBDFDEED5}" type="presOf" srcId="{14F47EF3-563F-429C-96F3-CCA681517414}" destId="{68C8AF39-B9F1-4A32-9D40-02FE208657A5}" srcOrd="1" destOrd="0" presId="urn:microsoft.com/office/officeart/2005/8/layout/orgChart1"/>
    <dgm:cxn modelId="{2CA1ECFC-4939-4DBE-BBCE-348C54D454A8}" type="presOf" srcId="{D26EADD1-BB13-4662-863E-B47E27867493}" destId="{8A1FBAFA-DED3-477E-AF39-FE62F23C7D4C}" srcOrd="0" destOrd="0" presId="urn:microsoft.com/office/officeart/2005/8/layout/orgChart1"/>
    <dgm:cxn modelId="{911C4EB0-7F3F-4F9B-9D90-46B6D19B2DAC}" type="presParOf" srcId="{02235998-6A2B-4FFE-8510-3C9BDB4F931E}" destId="{D5688F27-7B8C-4D29-BB0E-F85C525FECAA}" srcOrd="0" destOrd="0" presId="urn:microsoft.com/office/officeart/2005/8/layout/orgChart1"/>
    <dgm:cxn modelId="{50F81627-BE36-4D6A-9FB5-4B82CA4E586D}" type="presParOf" srcId="{D5688F27-7B8C-4D29-BB0E-F85C525FECAA}" destId="{2C7205B3-B5B2-4F0E-A53F-61C79049CE18}" srcOrd="0" destOrd="0" presId="urn:microsoft.com/office/officeart/2005/8/layout/orgChart1"/>
    <dgm:cxn modelId="{1FB2DFA3-A1B3-43E0-9D9D-87FD86522630}" type="presParOf" srcId="{2C7205B3-B5B2-4F0E-A53F-61C79049CE18}" destId="{292895E5-750B-4690-B944-6156E5E13787}" srcOrd="0" destOrd="0" presId="urn:microsoft.com/office/officeart/2005/8/layout/orgChart1"/>
    <dgm:cxn modelId="{74DAC7A3-DEAD-411C-96AE-2C9D8FC536FE}" type="presParOf" srcId="{2C7205B3-B5B2-4F0E-A53F-61C79049CE18}" destId="{68C8AF39-B9F1-4A32-9D40-02FE208657A5}" srcOrd="1" destOrd="0" presId="urn:microsoft.com/office/officeart/2005/8/layout/orgChart1"/>
    <dgm:cxn modelId="{39810BC0-24D3-479E-9CC6-33D9E8622202}" type="presParOf" srcId="{D5688F27-7B8C-4D29-BB0E-F85C525FECAA}" destId="{C6A990D2-F743-406D-A965-0BD1488A8B60}" srcOrd="1" destOrd="0" presId="urn:microsoft.com/office/officeart/2005/8/layout/orgChart1"/>
    <dgm:cxn modelId="{C20A672A-853E-4C06-BF94-49C38DB8C1F4}" type="presParOf" srcId="{C6A990D2-F743-406D-A965-0BD1488A8B60}" destId="{6AF31F96-E19A-471E-B274-FD9E83324B53}" srcOrd="0" destOrd="0" presId="urn:microsoft.com/office/officeart/2005/8/layout/orgChart1"/>
    <dgm:cxn modelId="{D61BC2CB-E3BD-463B-9BF9-2894858E409F}" type="presParOf" srcId="{C6A990D2-F743-406D-A965-0BD1488A8B60}" destId="{5AAA19D0-0737-4E01-9651-0CC91FB2C09D}" srcOrd="1" destOrd="0" presId="urn:microsoft.com/office/officeart/2005/8/layout/orgChart1"/>
    <dgm:cxn modelId="{B0907B65-D8B2-42C3-9DFD-1F6453E0926D}" type="presParOf" srcId="{5AAA19D0-0737-4E01-9651-0CC91FB2C09D}" destId="{E5D9465E-2F61-44ED-901C-DA920722C513}" srcOrd="0" destOrd="0" presId="urn:microsoft.com/office/officeart/2005/8/layout/orgChart1"/>
    <dgm:cxn modelId="{5B50F55F-5B7F-4A17-BEDF-4C1B0B2A97BB}" type="presParOf" srcId="{E5D9465E-2F61-44ED-901C-DA920722C513}" destId="{91BBE87A-8539-4845-8D67-6AD0E551FDC2}" srcOrd="0" destOrd="0" presId="urn:microsoft.com/office/officeart/2005/8/layout/orgChart1"/>
    <dgm:cxn modelId="{AB2052B0-2CFC-4C83-9321-8723C06B169E}" type="presParOf" srcId="{E5D9465E-2F61-44ED-901C-DA920722C513}" destId="{99B650C9-32CE-4DD0-AB3A-69A196FC709C}" srcOrd="1" destOrd="0" presId="urn:microsoft.com/office/officeart/2005/8/layout/orgChart1"/>
    <dgm:cxn modelId="{A39F49D2-CDC5-4415-BEA2-65E195C92FFF}" type="presParOf" srcId="{5AAA19D0-0737-4E01-9651-0CC91FB2C09D}" destId="{3AE0E1BD-BA86-4D9D-A3FE-74134ED21AF1}" srcOrd="1" destOrd="0" presId="urn:microsoft.com/office/officeart/2005/8/layout/orgChart1"/>
    <dgm:cxn modelId="{8EC56A6C-54A8-46A5-AD6E-F31F36A124E0}" type="presParOf" srcId="{5AAA19D0-0737-4E01-9651-0CC91FB2C09D}" destId="{988EE61A-DC21-4089-9632-EC2A13F9BB76}" srcOrd="2" destOrd="0" presId="urn:microsoft.com/office/officeart/2005/8/layout/orgChart1"/>
    <dgm:cxn modelId="{B2E91661-4E20-4D27-8D1C-D6C3AFB4B49B}" type="presParOf" srcId="{C6A990D2-F743-406D-A965-0BD1488A8B60}" destId="{E9E5EF62-B67D-40CE-89AC-114F905BD3D4}" srcOrd="2" destOrd="0" presId="urn:microsoft.com/office/officeart/2005/8/layout/orgChart1"/>
    <dgm:cxn modelId="{C650FB5A-2DD4-4412-8E3F-4546E6B863F5}" type="presParOf" srcId="{C6A990D2-F743-406D-A965-0BD1488A8B60}" destId="{D5AF19B0-4FAE-4320-9A1F-EAD968B866FE}" srcOrd="3" destOrd="0" presId="urn:microsoft.com/office/officeart/2005/8/layout/orgChart1"/>
    <dgm:cxn modelId="{3F4838F8-4370-4C17-97B1-62F88E1DF5D6}" type="presParOf" srcId="{D5AF19B0-4FAE-4320-9A1F-EAD968B866FE}" destId="{12BDFCA9-7900-4144-897F-A6A40B55C167}" srcOrd="0" destOrd="0" presId="urn:microsoft.com/office/officeart/2005/8/layout/orgChart1"/>
    <dgm:cxn modelId="{767AAE69-4B81-4BD2-A9E0-920716E2C884}" type="presParOf" srcId="{12BDFCA9-7900-4144-897F-A6A40B55C167}" destId="{06F8F19E-6E99-4A20-86AC-54106382368C}" srcOrd="0" destOrd="0" presId="urn:microsoft.com/office/officeart/2005/8/layout/orgChart1"/>
    <dgm:cxn modelId="{C4C72BF4-FE16-487B-B59F-460D82055309}" type="presParOf" srcId="{12BDFCA9-7900-4144-897F-A6A40B55C167}" destId="{41ED73ED-1220-4E69-930B-0930680FB97C}" srcOrd="1" destOrd="0" presId="urn:microsoft.com/office/officeart/2005/8/layout/orgChart1"/>
    <dgm:cxn modelId="{783BAE64-3451-4375-BA46-A7C8691A3DA6}" type="presParOf" srcId="{D5AF19B0-4FAE-4320-9A1F-EAD968B866FE}" destId="{6203DAF2-3C75-4C90-8EAE-FC7D09AEBFF7}" srcOrd="1" destOrd="0" presId="urn:microsoft.com/office/officeart/2005/8/layout/orgChart1"/>
    <dgm:cxn modelId="{60E7D168-45C6-4A27-A00A-ED4A9CC88BD3}" type="presParOf" srcId="{D5AF19B0-4FAE-4320-9A1F-EAD968B866FE}" destId="{EB723759-EF57-4EBF-B40E-EEF59835AC12}" srcOrd="2" destOrd="0" presId="urn:microsoft.com/office/officeart/2005/8/layout/orgChart1"/>
    <dgm:cxn modelId="{5005ABD9-48CA-4B36-AC11-5AA5A290ED34}" type="presParOf" srcId="{C6A990D2-F743-406D-A965-0BD1488A8B60}" destId="{F7661DBB-6B8B-45CB-8F98-AB565AB4EDFE}" srcOrd="4" destOrd="0" presId="urn:microsoft.com/office/officeart/2005/8/layout/orgChart1"/>
    <dgm:cxn modelId="{5D407602-9462-43DF-B394-AF3455FDDB3D}" type="presParOf" srcId="{C6A990D2-F743-406D-A965-0BD1488A8B60}" destId="{7870BADB-7B08-4FB1-84D7-A5246CFB0182}" srcOrd="5" destOrd="0" presId="urn:microsoft.com/office/officeart/2005/8/layout/orgChart1"/>
    <dgm:cxn modelId="{E3FA6FEF-B354-4038-A894-8F63F1E1FD97}" type="presParOf" srcId="{7870BADB-7B08-4FB1-84D7-A5246CFB0182}" destId="{887B7CC8-22E7-4FE9-96F4-B86EA98C3270}" srcOrd="0" destOrd="0" presId="urn:microsoft.com/office/officeart/2005/8/layout/orgChart1"/>
    <dgm:cxn modelId="{B6B82803-58C7-45D3-910F-5CA81FCB1B3C}" type="presParOf" srcId="{887B7CC8-22E7-4FE9-96F4-B86EA98C3270}" destId="{7FB4D795-E575-4363-9210-ABFB377C02BB}" srcOrd="0" destOrd="0" presId="urn:microsoft.com/office/officeart/2005/8/layout/orgChart1"/>
    <dgm:cxn modelId="{7DC07939-EC17-49DE-86B4-B2DB9F4CC0AB}" type="presParOf" srcId="{887B7CC8-22E7-4FE9-96F4-B86EA98C3270}" destId="{B0BB21FB-92AB-4BC2-A2E9-DE514505DE07}" srcOrd="1" destOrd="0" presId="urn:microsoft.com/office/officeart/2005/8/layout/orgChart1"/>
    <dgm:cxn modelId="{4A8FD9E1-4831-4144-802E-A2CB3CFE1052}" type="presParOf" srcId="{7870BADB-7B08-4FB1-84D7-A5246CFB0182}" destId="{D6D555E1-0E1B-4E18-8930-E16F6D0EF28F}" srcOrd="1" destOrd="0" presId="urn:microsoft.com/office/officeart/2005/8/layout/orgChart1"/>
    <dgm:cxn modelId="{818EB8C4-306E-477D-96EC-D27B848012F8}" type="presParOf" srcId="{7870BADB-7B08-4FB1-84D7-A5246CFB0182}" destId="{F59CF030-6612-4F4C-BEAC-7CCBB3287D2C}" srcOrd="2" destOrd="0" presId="urn:microsoft.com/office/officeart/2005/8/layout/orgChart1"/>
    <dgm:cxn modelId="{2B657D89-36E0-4BDB-8439-85BEB81617B1}" type="presParOf" srcId="{C6A990D2-F743-406D-A965-0BD1488A8B60}" destId="{244FC4C5-98BD-44D0-A9A3-CEAD331AE81D}" srcOrd="6" destOrd="0" presId="urn:microsoft.com/office/officeart/2005/8/layout/orgChart1"/>
    <dgm:cxn modelId="{5E45761B-377C-46EF-91A6-E1F6D3144668}" type="presParOf" srcId="{C6A990D2-F743-406D-A965-0BD1488A8B60}" destId="{F20CB6A3-C7A0-4395-B51C-194016A747A7}" srcOrd="7" destOrd="0" presId="urn:microsoft.com/office/officeart/2005/8/layout/orgChart1"/>
    <dgm:cxn modelId="{EC6A83DA-5473-4F8E-B455-12EA75C242D8}" type="presParOf" srcId="{F20CB6A3-C7A0-4395-B51C-194016A747A7}" destId="{C8D67939-68A5-405B-80B5-F2CAE2634284}" srcOrd="0" destOrd="0" presId="urn:microsoft.com/office/officeart/2005/8/layout/orgChart1"/>
    <dgm:cxn modelId="{EA66EB20-6944-4E11-A120-4A24F75E1A9C}" type="presParOf" srcId="{C8D67939-68A5-405B-80B5-F2CAE2634284}" destId="{0E577883-135C-45E0-8084-54288653F66A}" srcOrd="0" destOrd="0" presId="urn:microsoft.com/office/officeart/2005/8/layout/orgChart1"/>
    <dgm:cxn modelId="{EAC4FB22-EEC4-44ED-8497-1C476B0BDDC7}" type="presParOf" srcId="{C8D67939-68A5-405B-80B5-F2CAE2634284}" destId="{BD098A05-34CE-47C0-B9D1-FFED3EB128CF}" srcOrd="1" destOrd="0" presId="urn:microsoft.com/office/officeart/2005/8/layout/orgChart1"/>
    <dgm:cxn modelId="{ED806822-E5C5-4C38-815B-89A49CE537BB}" type="presParOf" srcId="{F20CB6A3-C7A0-4395-B51C-194016A747A7}" destId="{983C852F-AAF0-4905-9E50-4B8A18911219}" srcOrd="1" destOrd="0" presId="urn:microsoft.com/office/officeart/2005/8/layout/orgChart1"/>
    <dgm:cxn modelId="{5CEDF755-B37A-452E-A77E-8912304A187B}" type="presParOf" srcId="{F20CB6A3-C7A0-4395-B51C-194016A747A7}" destId="{0BF326DF-87F9-4E5A-AA5B-DC31E59CBCDC}" srcOrd="2" destOrd="0" presId="urn:microsoft.com/office/officeart/2005/8/layout/orgChart1"/>
    <dgm:cxn modelId="{C7ABC3BB-17DC-4B3B-BA9D-5DB421D2087E}" type="presParOf" srcId="{C6A990D2-F743-406D-A965-0BD1488A8B60}" destId="{01565324-AD37-4B19-AE05-E975C336E0BA}" srcOrd="8" destOrd="0" presId="urn:microsoft.com/office/officeart/2005/8/layout/orgChart1"/>
    <dgm:cxn modelId="{D9BAE57F-2C8A-4B82-87EF-B547C5CA81E3}" type="presParOf" srcId="{C6A990D2-F743-406D-A965-0BD1488A8B60}" destId="{4ED37EFC-EAE3-4FB0-8799-DF54F3359D77}" srcOrd="9" destOrd="0" presId="urn:microsoft.com/office/officeart/2005/8/layout/orgChart1"/>
    <dgm:cxn modelId="{5BDDF350-8FDC-4561-915C-F67B8CFD295C}" type="presParOf" srcId="{4ED37EFC-EAE3-4FB0-8799-DF54F3359D77}" destId="{44EB80F9-EAF6-4DBC-AE6B-52E2D9FBFE59}" srcOrd="0" destOrd="0" presId="urn:microsoft.com/office/officeart/2005/8/layout/orgChart1"/>
    <dgm:cxn modelId="{3A575219-F36D-47B9-A6A3-CDCC315B2F86}" type="presParOf" srcId="{44EB80F9-EAF6-4DBC-AE6B-52E2D9FBFE59}" destId="{37CC5031-066A-4BA5-9E10-C8DCDAAB9624}" srcOrd="0" destOrd="0" presId="urn:microsoft.com/office/officeart/2005/8/layout/orgChart1"/>
    <dgm:cxn modelId="{5FD67157-6BA4-4A8A-B1AD-3D7F007CC54D}" type="presParOf" srcId="{44EB80F9-EAF6-4DBC-AE6B-52E2D9FBFE59}" destId="{73B7638F-A289-4217-AA33-243BB06C7A34}" srcOrd="1" destOrd="0" presId="urn:microsoft.com/office/officeart/2005/8/layout/orgChart1"/>
    <dgm:cxn modelId="{881BCBF2-03C6-4182-AA07-D16CE7A291FC}" type="presParOf" srcId="{4ED37EFC-EAE3-4FB0-8799-DF54F3359D77}" destId="{21EAD8A8-6028-4760-86BD-F56BEDAA67DB}" srcOrd="1" destOrd="0" presId="urn:microsoft.com/office/officeart/2005/8/layout/orgChart1"/>
    <dgm:cxn modelId="{524450CF-69D2-4ABB-A5D2-9AC3D952CCAC}" type="presParOf" srcId="{4ED37EFC-EAE3-4FB0-8799-DF54F3359D77}" destId="{EBDA6273-5066-4102-BB3D-BA4C551B4677}" srcOrd="2" destOrd="0" presId="urn:microsoft.com/office/officeart/2005/8/layout/orgChart1"/>
    <dgm:cxn modelId="{64E8A783-9273-4743-A17C-71D91AF95836}" type="presParOf" srcId="{C6A990D2-F743-406D-A965-0BD1488A8B60}" destId="{778EFA74-8A53-4199-9FD3-D60D275F5292}" srcOrd="10" destOrd="0" presId="urn:microsoft.com/office/officeart/2005/8/layout/orgChart1"/>
    <dgm:cxn modelId="{B2049C13-31F3-4E48-B46F-C2A8D4479D91}" type="presParOf" srcId="{C6A990D2-F743-406D-A965-0BD1488A8B60}" destId="{8678BC65-D6D5-4354-8E5E-0D69474C7736}" srcOrd="11" destOrd="0" presId="urn:microsoft.com/office/officeart/2005/8/layout/orgChart1"/>
    <dgm:cxn modelId="{4366AA3A-8DF9-4FFA-B3C6-6771C2503F27}" type="presParOf" srcId="{8678BC65-D6D5-4354-8E5E-0D69474C7736}" destId="{1E41D796-76CE-49EC-9058-F79151805077}" srcOrd="0" destOrd="0" presId="urn:microsoft.com/office/officeart/2005/8/layout/orgChart1"/>
    <dgm:cxn modelId="{C20FDD88-C6D3-443F-A770-0DA4305FD299}" type="presParOf" srcId="{1E41D796-76CE-49EC-9058-F79151805077}" destId="{8B1F56EB-71EE-4909-BFC4-E2027B8FF96C}" srcOrd="0" destOrd="0" presId="urn:microsoft.com/office/officeart/2005/8/layout/orgChart1"/>
    <dgm:cxn modelId="{E505FEA7-F963-44FB-82F4-DC2931D51421}" type="presParOf" srcId="{1E41D796-76CE-49EC-9058-F79151805077}" destId="{9BB23CA6-A05D-40B6-972F-79AB98FD66C1}" srcOrd="1" destOrd="0" presId="urn:microsoft.com/office/officeart/2005/8/layout/orgChart1"/>
    <dgm:cxn modelId="{6754ABC6-52C3-47B2-A5BE-ADC435AB0F13}" type="presParOf" srcId="{8678BC65-D6D5-4354-8E5E-0D69474C7736}" destId="{D6F389DC-38FD-4C75-B62F-1E4AE99C813B}" srcOrd="1" destOrd="0" presId="urn:microsoft.com/office/officeart/2005/8/layout/orgChart1"/>
    <dgm:cxn modelId="{FC68C255-A605-4166-8476-921025E24C71}" type="presParOf" srcId="{8678BC65-D6D5-4354-8E5E-0D69474C7736}" destId="{CEE86DD4-D7C3-47CC-8515-7A8F8020E7CB}" srcOrd="2" destOrd="0" presId="urn:microsoft.com/office/officeart/2005/8/layout/orgChart1"/>
    <dgm:cxn modelId="{AC9726BA-E370-4C86-81EE-BC2812AE5337}" type="presParOf" srcId="{C6A990D2-F743-406D-A965-0BD1488A8B60}" destId="{1CF8305D-FE08-4C22-B25A-1AFDA6957104}" srcOrd="12" destOrd="0" presId="urn:microsoft.com/office/officeart/2005/8/layout/orgChart1"/>
    <dgm:cxn modelId="{B035A376-D53B-4AD8-844F-8DB703C5395B}" type="presParOf" srcId="{C6A990D2-F743-406D-A965-0BD1488A8B60}" destId="{7E103865-DA6C-466D-9A1B-20CF53024922}" srcOrd="13" destOrd="0" presId="urn:microsoft.com/office/officeart/2005/8/layout/orgChart1"/>
    <dgm:cxn modelId="{DA9C1CA5-59A3-44E2-8B17-C1C8316035AC}" type="presParOf" srcId="{7E103865-DA6C-466D-9A1B-20CF53024922}" destId="{509B63CB-89AB-4613-8474-33F2BF2ED1E6}" srcOrd="0" destOrd="0" presId="urn:microsoft.com/office/officeart/2005/8/layout/orgChart1"/>
    <dgm:cxn modelId="{DAB993C1-7D10-4E54-9CB0-98F929DECDFA}" type="presParOf" srcId="{509B63CB-89AB-4613-8474-33F2BF2ED1E6}" destId="{8A1FBAFA-DED3-477E-AF39-FE62F23C7D4C}" srcOrd="0" destOrd="0" presId="urn:microsoft.com/office/officeart/2005/8/layout/orgChart1"/>
    <dgm:cxn modelId="{59FB58AC-7887-4966-B691-87749128DA2A}" type="presParOf" srcId="{509B63CB-89AB-4613-8474-33F2BF2ED1E6}" destId="{35D63657-B533-41E1-ABBA-C5B008C27F32}" srcOrd="1" destOrd="0" presId="urn:microsoft.com/office/officeart/2005/8/layout/orgChart1"/>
    <dgm:cxn modelId="{E8C60747-19C1-41AF-A0FF-EB9F478D2EF8}" type="presParOf" srcId="{7E103865-DA6C-466D-9A1B-20CF53024922}" destId="{C27A3D27-AB20-4ABB-B1F8-D37D1C55AB9B}" srcOrd="1" destOrd="0" presId="urn:microsoft.com/office/officeart/2005/8/layout/orgChart1"/>
    <dgm:cxn modelId="{53CE3693-7422-45C4-B17E-49FD30E2C6FB}" type="presParOf" srcId="{7E103865-DA6C-466D-9A1B-20CF53024922}" destId="{30249801-9F2C-42B3-A860-5CEE2FF5064E}" srcOrd="2" destOrd="0" presId="urn:microsoft.com/office/officeart/2005/8/layout/orgChart1"/>
    <dgm:cxn modelId="{D4BAE6F2-E8FD-41BE-868F-1F9C6CC0C0D7}" type="presParOf" srcId="{C6A990D2-F743-406D-A965-0BD1488A8B60}" destId="{FE2A2F09-F3A1-42B7-808A-C2B81743C984}" srcOrd="14" destOrd="0" presId="urn:microsoft.com/office/officeart/2005/8/layout/orgChart1"/>
    <dgm:cxn modelId="{3C0EDB3A-4C35-4BE1-8276-E04AA9CFA1C3}" type="presParOf" srcId="{C6A990D2-F743-406D-A965-0BD1488A8B60}" destId="{6E45B713-4698-4B8F-8A89-BF7E91D72FFF}" srcOrd="15" destOrd="0" presId="urn:microsoft.com/office/officeart/2005/8/layout/orgChart1"/>
    <dgm:cxn modelId="{B665E0E5-A617-4566-9BD5-9EF9FC8E3B8B}" type="presParOf" srcId="{6E45B713-4698-4B8F-8A89-BF7E91D72FFF}" destId="{C5EE32E6-6A00-4CB2-884C-6F2D3100239A}" srcOrd="0" destOrd="0" presId="urn:microsoft.com/office/officeart/2005/8/layout/orgChart1"/>
    <dgm:cxn modelId="{BE8B0055-0EB1-4E09-9961-FFCDB995DE81}" type="presParOf" srcId="{C5EE32E6-6A00-4CB2-884C-6F2D3100239A}" destId="{2A112383-1DA6-4492-ADBE-75F6A248621D}" srcOrd="0" destOrd="0" presId="urn:microsoft.com/office/officeart/2005/8/layout/orgChart1"/>
    <dgm:cxn modelId="{A0A7FAB2-68E0-4468-81C0-E6873EC82325}" type="presParOf" srcId="{C5EE32E6-6A00-4CB2-884C-6F2D3100239A}" destId="{0740C504-EF3C-4962-875B-F61D7E900AC3}" srcOrd="1" destOrd="0" presId="urn:microsoft.com/office/officeart/2005/8/layout/orgChart1"/>
    <dgm:cxn modelId="{3602A7EC-C526-490F-B6E4-2D1D59F2E4CE}" type="presParOf" srcId="{6E45B713-4698-4B8F-8A89-BF7E91D72FFF}" destId="{7468CA91-8B2B-4808-A74E-7E33C3F5C462}" srcOrd="1" destOrd="0" presId="urn:microsoft.com/office/officeart/2005/8/layout/orgChart1"/>
    <dgm:cxn modelId="{0B06B196-E85F-4C8E-AF3E-96304D9E7FC9}" type="presParOf" srcId="{6E45B713-4698-4B8F-8A89-BF7E91D72FFF}" destId="{AD88ED14-4D17-4380-9937-51B8857DE7F8}" srcOrd="2" destOrd="0" presId="urn:microsoft.com/office/officeart/2005/8/layout/orgChart1"/>
    <dgm:cxn modelId="{0E21EE91-51CA-4C8C-A300-E39EDE388655}" type="presParOf" srcId="{C6A990D2-F743-406D-A965-0BD1488A8B60}" destId="{9BD42A6E-FA7C-4D47-8865-91CCDA4F35D9}" srcOrd="16" destOrd="0" presId="urn:microsoft.com/office/officeart/2005/8/layout/orgChart1"/>
    <dgm:cxn modelId="{81D118AD-C39B-490C-AED8-1F37BFE3FE1E}" type="presParOf" srcId="{C6A990D2-F743-406D-A965-0BD1488A8B60}" destId="{3889EC89-3D58-41CA-99A9-A80BE736D25C}" srcOrd="17" destOrd="0" presId="urn:microsoft.com/office/officeart/2005/8/layout/orgChart1"/>
    <dgm:cxn modelId="{217E369A-1C4E-45B0-A1E0-437340664657}" type="presParOf" srcId="{3889EC89-3D58-41CA-99A9-A80BE736D25C}" destId="{2B6DEE28-33C8-4BBF-A94C-4C246FF6F72B}" srcOrd="0" destOrd="0" presId="urn:microsoft.com/office/officeart/2005/8/layout/orgChart1"/>
    <dgm:cxn modelId="{EF8381A9-6E79-425E-8EAD-A6DC73A13C10}" type="presParOf" srcId="{2B6DEE28-33C8-4BBF-A94C-4C246FF6F72B}" destId="{00DFE0FD-9321-4BCB-99B8-EA838DA4E774}" srcOrd="0" destOrd="0" presId="urn:microsoft.com/office/officeart/2005/8/layout/orgChart1"/>
    <dgm:cxn modelId="{DB9E4DEA-4E00-4910-88B4-1A1D8E34E2E9}" type="presParOf" srcId="{2B6DEE28-33C8-4BBF-A94C-4C246FF6F72B}" destId="{4CAC0258-4DEA-4730-8205-F8D85D0066E5}" srcOrd="1" destOrd="0" presId="urn:microsoft.com/office/officeart/2005/8/layout/orgChart1"/>
    <dgm:cxn modelId="{3CDDB360-0DD8-4C51-BF85-05B7B9889CFC}" type="presParOf" srcId="{3889EC89-3D58-41CA-99A9-A80BE736D25C}" destId="{60ACCE22-DB9B-4EF2-BE8C-CA64B7B966E2}" srcOrd="1" destOrd="0" presId="urn:microsoft.com/office/officeart/2005/8/layout/orgChart1"/>
    <dgm:cxn modelId="{A5431FF1-56B2-4B02-909E-4B8058B8C74B}" type="presParOf" srcId="{3889EC89-3D58-41CA-99A9-A80BE736D25C}" destId="{2B210782-5FD8-40CE-99EF-CC8DE833863E}" srcOrd="2" destOrd="0" presId="urn:microsoft.com/office/officeart/2005/8/layout/orgChart1"/>
    <dgm:cxn modelId="{9153E802-867E-48AF-A4C7-321F9E1455D6}" type="presParOf" srcId="{C6A990D2-F743-406D-A965-0BD1488A8B60}" destId="{BF26BA04-9AD3-4856-9314-C2920E341A32}" srcOrd="18" destOrd="0" presId="urn:microsoft.com/office/officeart/2005/8/layout/orgChart1"/>
    <dgm:cxn modelId="{A9F68EA0-66BF-459F-9817-26612BF8D73D}" type="presParOf" srcId="{C6A990D2-F743-406D-A965-0BD1488A8B60}" destId="{12FF67C6-9A83-4FAA-916C-B949C4D2B00F}" srcOrd="19" destOrd="0" presId="urn:microsoft.com/office/officeart/2005/8/layout/orgChart1"/>
    <dgm:cxn modelId="{A51F144E-E709-48F6-92B0-41793B59DE85}" type="presParOf" srcId="{12FF67C6-9A83-4FAA-916C-B949C4D2B00F}" destId="{D960A25F-62B8-4329-8277-B8CC080521A8}" srcOrd="0" destOrd="0" presId="urn:microsoft.com/office/officeart/2005/8/layout/orgChart1"/>
    <dgm:cxn modelId="{DE284B19-E0D8-45BE-B0ED-767C6ACA98FB}" type="presParOf" srcId="{D960A25F-62B8-4329-8277-B8CC080521A8}" destId="{233DDC8E-0E85-41FF-9D00-2BB170C38A85}" srcOrd="0" destOrd="0" presId="urn:microsoft.com/office/officeart/2005/8/layout/orgChart1"/>
    <dgm:cxn modelId="{E457762B-B646-4905-986F-258D52091E17}" type="presParOf" srcId="{D960A25F-62B8-4329-8277-B8CC080521A8}" destId="{B38AD876-7C27-4008-B8A4-A19694B6F617}" srcOrd="1" destOrd="0" presId="urn:microsoft.com/office/officeart/2005/8/layout/orgChart1"/>
    <dgm:cxn modelId="{F903F502-B3B3-4D64-8F44-217E82364F02}" type="presParOf" srcId="{12FF67C6-9A83-4FAA-916C-B949C4D2B00F}" destId="{02E762E3-2A61-4BE1-883E-59D1E52D7CFF}" srcOrd="1" destOrd="0" presId="urn:microsoft.com/office/officeart/2005/8/layout/orgChart1"/>
    <dgm:cxn modelId="{31F5BF06-05B7-4084-B2D1-575B012206FC}" type="presParOf" srcId="{12FF67C6-9A83-4FAA-916C-B949C4D2B00F}" destId="{26DA0D99-F043-41C7-9BD1-2D31AECAD264}" srcOrd="2" destOrd="0" presId="urn:microsoft.com/office/officeart/2005/8/layout/orgChart1"/>
    <dgm:cxn modelId="{68C65447-99F9-4E27-8741-C5C56C448FCB}" type="presParOf" srcId="{C6A990D2-F743-406D-A965-0BD1488A8B60}" destId="{51E3F1FB-493F-45E5-B238-31B278FA7C47}" srcOrd="20" destOrd="0" presId="urn:microsoft.com/office/officeart/2005/8/layout/orgChart1"/>
    <dgm:cxn modelId="{E58CF458-C88B-4D63-8644-0C384C92ABC6}" type="presParOf" srcId="{C6A990D2-F743-406D-A965-0BD1488A8B60}" destId="{259F1550-6B73-4042-91CD-2B6F743E2460}" srcOrd="21" destOrd="0" presId="urn:microsoft.com/office/officeart/2005/8/layout/orgChart1"/>
    <dgm:cxn modelId="{5E34522F-8A42-4EB0-A6E5-4D45BDADD377}" type="presParOf" srcId="{259F1550-6B73-4042-91CD-2B6F743E2460}" destId="{7E4AFE4F-4EE6-417C-8368-1C5EC024A109}" srcOrd="0" destOrd="0" presId="urn:microsoft.com/office/officeart/2005/8/layout/orgChart1"/>
    <dgm:cxn modelId="{9DFC8572-5743-4A27-B84E-96208D4F9A98}" type="presParOf" srcId="{7E4AFE4F-4EE6-417C-8368-1C5EC024A109}" destId="{354169F9-F964-43D5-908B-31DC997E15D3}" srcOrd="0" destOrd="0" presId="urn:microsoft.com/office/officeart/2005/8/layout/orgChart1"/>
    <dgm:cxn modelId="{11DCE6DE-AF94-4FDC-BE74-B56F8B7E7C28}" type="presParOf" srcId="{7E4AFE4F-4EE6-417C-8368-1C5EC024A109}" destId="{8C0024E8-D217-4A6F-914D-B4AAF4FF49AF}" srcOrd="1" destOrd="0" presId="urn:microsoft.com/office/officeart/2005/8/layout/orgChart1"/>
    <dgm:cxn modelId="{9A2F713E-74C1-4008-83D8-D337A8DD773B}" type="presParOf" srcId="{259F1550-6B73-4042-91CD-2B6F743E2460}" destId="{C4B730EA-DD33-493C-91CE-4D597C2DC2AF}" srcOrd="1" destOrd="0" presId="urn:microsoft.com/office/officeart/2005/8/layout/orgChart1"/>
    <dgm:cxn modelId="{C540416F-F64A-4B58-B28F-1CB90679AA0B}" type="presParOf" srcId="{259F1550-6B73-4042-91CD-2B6F743E2460}" destId="{08299961-4A5A-4B0B-89CA-D2DD6B376F9C}" srcOrd="2" destOrd="0" presId="urn:microsoft.com/office/officeart/2005/8/layout/orgChart1"/>
    <dgm:cxn modelId="{21F8AFC1-03D5-42A6-B39E-57782F571ECC}" type="presParOf" srcId="{C6A990D2-F743-406D-A965-0BD1488A8B60}" destId="{BE0A0699-C031-4196-B99A-E4B2A3C5B093}" srcOrd="22" destOrd="0" presId="urn:microsoft.com/office/officeart/2005/8/layout/orgChart1"/>
    <dgm:cxn modelId="{52E2324C-47B1-4E9C-BC7E-91E07589C0FE}" type="presParOf" srcId="{C6A990D2-F743-406D-A965-0BD1488A8B60}" destId="{A64D7319-EB19-416C-BD26-541AC0450F13}" srcOrd="23" destOrd="0" presId="urn:microsoft.com/office/officeart/2005/8/layout/orgChart1"/>
    <dgm:cxn modelId="{B8300E3A-6DDF-423A-B229-7A4AAE89E5D6}" type="presParOf" srcId="{A64D7319-EB19-416C-BD26-541AC0450F13}" destId="{D99972EB-C76C-42BA-92B6-125F6F5D766C}" srcOrd="0" destOrd="0" presId="urn:microsoft.com/office/officeart/2005/8/layout/orgChart1"/>
    <dgm:cxn modelId="{298BDA66-3449-4457-B25F-D5F670DEF929}" type="presParOf" srcId="{D99972EB-C76C-42BA-92B6-125F6F5D766C}" destId="{245140A7-7D9A-496E-A3E3-34C3E5522BB5}" srcOrd="0" destOrd="0" presId="urn:microsoft.com/office/officeart/2005/8/layout/orgChart1"/>
    <dgm:cxn modelId="{352D0A83-B7D4-48D8-A59E-8C32D1880B46}" type="presParOf" srcId="{D99972EB-C76C-42BA-92B6-125F6F5D766C}" destId="{F78DE1EE-74DC-4591-88DE-B4A3EF9C33D6}" srcOrd="1" destOrd="0" presId="urn:microsoft.com/office/officeart/2005/8/layout/orgChart1"/>
    <dgm:cxn modelId="{0EC6053D-6FC6-48B1-A172-96CE4C3FFB9C}" type="presParOf" srcId="{A64D7319-EB19-416C-BD26-541AC0450F13}" destId="{A720A413-557F-4B6B-8B97-D0E3C1F8981D}" srcOrd="1" destOrd="0" presId="urn:microsoft.com/office/officeart/2005/8/layout/orgChart1"/>
    <dgm:cxn modelId="{38949982-3528-4E8F-B9CA-E84980DA0787}" type="presParOf" srcId="{A64D7319-EB19-416C-BD26-541AC0450F13}" destId="{56E26619-E063-436C-BA26-70089F2A39A3}" srcOrd="2" destOrd="0" presId="urn:microsoft.com/office/officeart/2005/8/layout/orgChart1"/>
    <dgm:cxn modelId="{162A72AF-086F-450C-B681-6CC73B445E84}" type="presParOf" srcId="{C6A990D2-F743-406D-A965-0BD1488A8B60}" destId="{53D665BD-DFB6-42C6-9504-266323C60345}" srcOrd="24" destOrd="0" presId="urn:microsoft.com/office/officeart/2005/8/layout/orgChart1"/>
    <dgm:cxn modelId="{DCC5E7C6-CEF6-4EB8-89CB-0D258334C1D7}" type="presParOf" srcId="{C6A990D2-F743-406D-A965-0BD1488A8B60}" destId="{3DB569A6-2267-4FB6-B704-657710204969}" srcOrd="25" destOrd="0" presId="urn:microsoft.com/office/officeart/2005/8/layout/orgChart1"/>
    <dgm:cxn modelId="{9D6CA656-D7BB-4C06-9C79-573DF44D3F21}" type="presParOf" srcId="{3DB569A6-2267-4FB6-B704-657710204969}" destId="{595077CD-044A-4746-9402-FDC2DCF73EB7}" srcOrd="0" destOrd="0" presId="urn:microsoft.com/office/officeart/2005/8/layout/orgChart1"/>
    <dgm:cxn modelId="{B0E34794-1C20-4780-9B40-64507D526A5B}" type="presParOf" srcId="{595077CD-044A-4746-9402-FDC2DCF73EB7}" destId="{8C7331DC-6312-462F-90FE-CA07C80E7097}" srcOrd="0" destOrd="0" presId="urn:microsoft.com/office/officeart/2005/8/layout/orgChart1"/>
    <dgm:cxn modelId="{0347CC2B-5C28-4CEB-B7DE-745C2DA60EC2}" type="presParOf" srcId="{595077CD-044A-4746-9402-FDC2DCF73EB7}" destId="{18D722E9-040B-467D-A8CD-8910AC6F0CC5}" srcOrd="1" destOrd="0" presId="urn:microsoft.com/office/officeart/2005/8/layout/orgChart1"/>
    <dgm:cxn modelId="{65C23B89-764A-463A-86AD-8B0568567712}" type="presParOf" srcId="{3DB569A6-2267-4FB6-B704-657710204969}" destId="{B5DD1E07-953C-40BC-86AD-04CC35B9D757}" srcOrd="1" destOrd="0" presId="urn:microsoft.com/office/officeart/2005/8/layout/orgChart1"/>
    <dgm:cxn modelId="{3AD94EF4-122C-4541-AAD4-484D00E43E49}" type="presParOf" srcId="{3DB569A6-2267-4FB6-B704-657710204969}" destId="{475405F6-8D81-4BC3-9C3B-FDF38C60A97C}" srcOrd="2" destOrd="0" presId="urn:microsoft.com/office/officeart/2005/8/layout/orgChart1"/>
    <dgm:cxn modelId="{E6FD254B-C65D-4620-8967-F6AB3CCE56D1}" type="presParOf" srcId="{C6A990D2-F743-406D-A965-0BD1488A8B60}" destId="{DA3A9D1D-9AD9-421C-A20D-772E7824880C}" srcOrd="26" destOrd="0" presId="urn:microsoft.com/office/officeart/2005/8/layout/orgChart1"/>
    <dgm:cxn modelId="{81AC0C07-2B7D-412B-A8A7-DE77927CA3C9}" type="presParOf" srcId="{C6A990D2-F743-406D-A965-0BD1488A8B60}" destId="{CFDC98BD-0A30-40A5-8F97-2C1F64327BEF}" srcOrd="27" destOrd="0" presId="urn:microsoft.com/office/officeart/2005/8/layout/orgChart1"/>
    <dgm:cxn modelId="{6FF0A471-C3AE-4987-9B99-13C954DD5497}" type="presParOf" srcId="{CFDC98BD-0A30-40A5-8F97-2C1F64327BEF}" destId="{07434E5C-1756-432A-A000-E63B868F9D3C}" srcOrd="0" destOrd="0" presId="urn:microsoft.com/office/officeart/2005/8/layout/orgChart1"/>
    <dgm:cxn modelId="{069ED26A-13FE-4535-9629-414B78907A48}" type="presParOf" srcId="{07434E5C-1756-432A-A000-E63B868F9D3C}" destId="{49BA321A-224A-42F6-A9CA-827AC97762B4}" srcOrd="0" destOrd="0" presId="urn:microsoft.com/office/officeart/2005/8/layout/orgChart1"/>
    <dgm:cxn modelId="{0FDDD517-84A7-4F5E-8AFA-591BCB533D02}" type="presParOf" srcId="{07434E5C-1756-432A-A000-E63B868F9D3C}" destId="{DC5FCE6D-6F04-49DD-B44A-26E9D6494B06}" srcOrd="1" destOrd="0" presId="urn:microsoft.com/office/officeart/2005/8/layout/orgChart1"/>
    <dgm:cxn modelId="{3527557D-8DA6-4732-BB67-26844616C09D}" type="presParOf" srcId="{CFDC98BD-0A30-40A5-8F97-2C1F64327BEF}" destId="{EAD293DA-0074-4CC1-B748-AAC76944FDD8}" srcOrd="1" destOrd="0" presId="urn:microsoft.com/office/officeart/2005/8/layout/orgChart1"/>
    <dgm:cxn modelId="{74CD91DF-F3A8-4D76-9C1D-524FA12B1C8C}" type="presParOf" srcId="{CFDC98BD-0A30-40A5-8F97-2C1F64327BEF}" destId="{F659C2B4-541D-4756-942F-7FEFCC399737}" srcOrd="2" destOrd="0" presId="urn:microsoft.com/office/officeart/2005/8/layout/orgChart1"/>
    <dgm:cxn modelId="{9F47CC5B-4E8D-423C-A323-3B21A2522BDF}" type="presParOf" srcId="{C6A990D2-F743-406D-A965-0BD1488A8B60}" destId="{5D7184BA-FF64-48A9-AAD2-A4B7D4DCEA8B}" srcOrd="28" destOrd="0" presId="urn:microsoft.com/office/officeart/2005/8/layout/orgChart1"/>
    <dgm:cxn modelId="{68A72A6B-F32E-4426-BE03-683731D52A56}" type="presParOf" srcId="{C6A990D2-F743-406D-A965-0BD1488A8B60}" destId="{84DADBCB-891A-428A-88A6-4D6E617774FC}" srcOrd="29" destOrd="0" presId="urn:microsoft.com/office/officeart/2005/8/layout/orgChart1"/>
    <dgm:cxn modelId="{F912D49C-4146-4992-AEF3-BDDB0CE58900}" type="presParOf" srcId="{84DADBCB-891A-428A-88A6-4D6E617774FC}" destId="{FC906DED-66DE-4FBA-860D-D7227B60CF35}" srcOrd="0" destOrd="0" presId="urn:microsoft.com/office/officeart/2005/8/layout/orgChart1"/>
    <dgm:cxn modelId="{3899A2BF-5B62-4492-A3A8-3B5791DE8FDD}" type="presParOf" srcId="{FC906DED-66DE-4FBA-860D-D7227B60CF35}" destId="{613AC731-DD76-437A-A5C4-77FB2081C89D}" srcOrd="0" destOrd="0" presId="urn:microsoft.com/office/officeart/2005/8/layout/orgChart1"/>
    <dgm:cxn modelId="{D6028ACD-B1A5-450D-8E28-BCA256ACB001}" type="presParOf" srcId="{FC906DED-66DE-4FBA-860D-D7227B60CF35}" destId="{D8B7D2B9-C964-45E4-BA02-F1F0C3362F90}" srcOrd="1" destOrd="0" presId="urn:microsoft.com/office/officeart/2005/8/layout/orgChart1"/>
    <dgm:cxn modelId="{1CA3F5ED-D28D-41A4-A52B-6D25E399470E}" type="presParOf" srcId="{84DADBCB-891A-428A-88A6-4D6E617774FC}" destId="{EC58839E-8607-41D1-89B1-172669AA0011}" srcOrd="1" destOrd="0" presId="urn:microsoft.com/office/officeart/2005/8/layout/orgChart1"/>
    <dgm:cxn modelId="{67BC7815-161C-4491-B65F-F8B4D80EEEA5}" type="presParOf" srcId="{84DADBCB-891A-428A-88A6-4D6E617774FC}" destId="{65DCEBDE-2A7D-442E-97A7-4A24AB4301E8}" srcOrd="2" destOrd="0" presId="urn:microsoft.com/office/officeart/2005/8/layout/orgChart1"/>
    <dgm:cxn modelId="{50336EDE-8E5B-41EA-996E-EA913ED73712}" type="presParOf" srcId="{C6A990D2-F743-406D-A965-0BD1488A8B60}" destId="{265CCDFE-FED6-46EB-83CE-DD32D61AB89B}" srcOrd="30" destOrd="0" presId="urn:microsoft.com/office/officeart/2005/8/layout/orgChart1"/>
    <dgm:cxn modelId="{FD268FE7-8171-437C-8FF7-A9537A879727}" type="presParOf" srcId="{C6A990D2-F743-406D-A965-0BD1488A8B60}" destId="{2CBD8A2C-9B6F-4973-B9FB-232BFA167D12}" srcOrd="31" destOrd="0" presId="urn:microsoft.com/office/officeart/2005/8/layout/orgChart1"/>
    <dgm:cxn modelId="{0ECF469D-E39F-4E2A-B959-A295EE67F424}" type="presParOf" srcId="{2CBD8A2C-9B6F-4973-B9FB-232BFA167D12}" destId="{F90B2406-7FC7-4ABB-86B6-5D03E7ED8ED3}" srcOrd="0" destOrd="0" presId="urn:microsoft.com/office/officeart/2005/8/layout/orgChart1"/>
    <dgm:cxn modelId="{5533C17C-FCB3-42F6-A0D1-98BB7E2C941F}" type="presParOf" srcId="{F90B2406-7FC7-4ABB-86B6-5D03E7ED8ED3}" destId="{7331631F-AF50-48CB-A0FC-F3E6B0C3531F}" srcOrd="0" destOrd="0" presId="urn:microsoft.com/office/officeart/2005/8/layout/orgChart1"/>
    <dgm:cxn modelId="{196E2624-64B8-431F-9E89-82132182D021}" type="presParOf" srcId="{F90B2406-7FC7-4ABB-86B6-5D03E7ED8ED3}" destId="{7BAE06D7-6B07-4355-8A59-18FD3DA76508}" srcOrd="1" destOrd="0" presId="urn:microsoft.com/office/officeart/2005/8/layout/orgChart1"/>
    <dgm:cxn modelId="{1B683F4B-76C2-4F1C-97CB-94CE882F09FB}" type="presParOf" srcId="{2CBD8A2C-9B6F-4973-B9FB-232BFA167D12}" destId="{D1E61FF6-8B4E-4DE8-A088-CB90D49F857A}" srcOrd="1" destOrd="0" presId="urn:microsoft.com/office/officeart/2005/8/layout/orgChart1"/>
    <dgm:cxn modelId="{879BEC7C-8AC0-4496-9E26-01EA247EB995}" type="presParOf" srcId="{2CBD8A2C-9B6F-4973-B9FB-232BFA167D12}" destId="{332117AE-1C91-4D0E-A183-53D44DB8E6C2}" srcOrd="2" destOrd="0" presId="urn:microsoft.com/office/officeart/2005/8/layout/orgChart1"/>
    <dgm:cxn modelId="{90A3D83D-FF58-41A0-86B8-636FFB08E88B}" type="presParOf" srcId="{C6A990D2-F743-406D-A965-0BD1488A8B60}" destId="{C97B9992-FD05-4ABE-9E4D-F3F2D8AE4933}" srcOrd="32" destOrd="0" presId="urn:microsoft.com/office/officeart/2005/8/layout/orgChart1"/>
    <dgm:cxn modelId="{669497D2-7FC0-4BF0-9FB0-6F28265B6419}" type="presParOf" srcId="{C6A990D2-F743-406D-A965-0BD1488A8B60}" destId="{974A273F-8E86-4384-9FCE-7BC0FAF9FB64}" srcOrd="33" destOrd="0" presId="urn:microsoft.com/office/officeart/2005/8/layout/orgChart1"/>
    <dgm:cxn modelId="{FE4BC5BC-4CF5-4937-9CF2-FB4A0A4838C6}" type="presParOf" srcId="{974A273F-8E86-4384-9FCE-7BC0FAF9FB64}" destId="{8CC7DBFE-499E-4E25-B56B-268D37E2614B}" srcOrd="0" destOrd="0" presId="urn:microsoft.com/office/officeart/2005/8/layout/orgChart1"/>
    <dgm:cxn modelId="{41959E09-6A27-4CDC-BB98-121E359FA9FF}" type="presParOf" srcId="{8CC7DBFE-499E-4E25-B56B-268D37E2614B}" destId="{5C6D77B8-8182-4481-B1D4-376F65535C31}" srcOrd="0" destOrd="0" presId="urn:microsoft.com/office/officeart/2005/8/layout/orgChart1"/>
    <dgm:cxn modelId="{026E2523-29A5-409A-BC5B-F5D6120C8974}" type="presParOf" srcId="{8CC7DBFE-499E-4E25-B56B-268D37E2614B}" destId="{F3641F02-2F2D-4523-A95A-7FFDA9326AFD}" srcOrd="1" destOrd="0" presId="urn:microsoft.com/office/officeart/2005/8/layout/orgChart1"/>
    <dgm:cxn modelId="{C967143D-79EF-4848-8F24-B1EF4B6E4383}" type="presParOf" srcId="{974A273F-8E86-4384-9FCE-7BC0FAF9FB64}" destId="{14DD84CA-5940-4044-8307-1551B5220C2F}" srcOrd="1" destOrd="0" presId="urn:microsoft.com/office/officeart/2005/8/layout/orgChart1"/>
    <dgm:cxn modelId="{744C847F-2BCB-4F05-BD56-8A69205A306C}" type="presParOf" srcId="{974A273F-8E86-4384-9FCE-7BC0FAF9FB64}" destId="{B45A358A-597C-4331-A78B-5F2976D8C5CA}" srcOrd="2" destOrd="0" presId="urn:microsoft.com/office/officeart/2005/8/layout/orgChart1"/>
    <dgm:cxn modelId="{AFCD478D-4D25-4188-A986-4CB2C22AB46D}" type="presParOf" srcId="{C6A990D2-F743-406D-A965-0BD1488A8B60}" destId="{9C8807D7-1CA0-47C1-9AD8-058DAC3059BD}" srcOrd="34" destOrd="0" presId="urn:microsoft.com/office/officeart/2005/8/layout/orgChart1"/>
    <dgm:cxn modelId="{AE1BD2AB-C146-49A4-AA7D-DBCA3724417E}" type="presParOf" srcId="{C6A990D2-F743-406D-A965-0BD1488A8B60}" destId="{97151A58-3E86-4C9F-A58A-AE8252BA483A}" srcOrd="35" destOrd="0" presId="urn:microsoft.com/office/officeart/2005/8/layout/orgChart1"/>
    <dgm:cxn modelId="{717A7A6E-9892-4BA9-A357-7870188726CB}" type="presParOf" srcId="{97151A58-3E86-4C9F-A58A-AE8252BA483A}" destId="{FC0D7611-AEE7-4F0B-9FF7-0A97F2FC0146}" srcOrd="0" destOrd="0" presId="urn:microsoft.com/office/officeart/2005/8/layout/orgChart1"/>
    <dgm:cxn modelId="{47F275DF-50DC-468D-8742-1E9561FB88D9}" type="presParOf" srcId="{FC0D7611-AEE7-4F0B-9FF7-0A97F2FC0146}" destId="{6EF3D7CB-F78F-4543-B628-8980041072AD}" srcOrd="0" destOrd="0" presId="urn:microsoft.com/office/officeart/2005/8/layout/orgChart1"/>
    <dgm:cxn modelId="{9CEED77D-00A4-469B-9B68-998B3D05E0EC}" type="presParOf" srcId="{FC0D7611-AEE7-4F0B-9FF7-0A97F2FC0146}" destId="{C63770C1-E560-4FED-9CF6-A732952B5323}" srcOrd="1" destOrd="0" presId="urn:microsoft.com/office/officeart/2005/8/layout/orgChart1"/>
    <dgm:cxn modelId="{D3CCD3C1-C3A0-4E83-915C-D2086F10609E}" type="presParOf" srcId="{97151A58-3E86-4C9F-A58A-AE8252BA483A}" destId="{5455B52B-CBAB-404F-913E-67AE73BC36AD}" srcOrd="1" destOrd="0" presId="urn:microsoft.com/office/officeart/2005/8/layout/orgChart1"/>
    <dgm:cxn modelId="{D1319D33-BB34-48D9-95A9-3B3370D8C64F}" type="presParOf" srcId="{97151A58-3E86-4C9F-A58A-AE8252BA483A}" destId="{FDD16ECB-A71B-4C33-B814-B44B8F259A2E}" srcOrd="2" destOrd="0" presId="urn:microsoft.com/office/officeart/2005/8/layout/orgChart1"/>
    <dgm:cxn modelId="{91CBC459-B88B-4498-B71B-F193A843895C}" type="presParOf" srcId="{C6A990D2-F743-406D-A965-0BD1488A8B60}" destId="{9AC6C716-32CC-4F6B-871B-40871207EC73}" srcOrd="36" destOrd="0" presId="urn:microsoft.com/office/officeart/2005/8/layout/orgChart1"/>
    <dgm:cxn modelId="{31E3595D-FD2C-4283-A920-8EF02371650A}" type="presParOf" srcId="{C6A990D2-F743-406D-A965-0BD1488A8B60}" destId="{365340C6-86D4-4C97-8066-F79202691493}" srcOrd="37" destOrd="0" presId="urn:microsoft.com/office/officeart/2005/8/layout/orgChart1"/>
    <dgm:cxn modelId="{AC3DF279-0934-4BD6-BA03-47AC6932AF5D}" type="presParOf" srcId="{365340C6-86D4-4C97-8066-F79202691493}" destId="{8B732AE5-B1A7-4DDB-9E2B-A572ADA8AC9C}" srcOrd="0" destOrd="0" presId="urn:microsoft.com/office/officeart/2005/8/layout/orgChart1"/>
    <dgm:cxn modelId="{080C1AF8-5A1E-422D-9811-45938C5EE17F}" type="presParOf" srcId="{8B732AE5-B1A7-4DDB-9E2B-A572ADA8AC9C}" destId="{DDE9A2C4-3754-49A6-860B-728F4FEAA83E}" srcOrd="0" destOrd="0" presId="urn:microsoft.com/office/officeart/2005/8/layout/orgChart1"/>
    <dgm:cxn modelId="{B7F02D22-C4B5-4DED-9C31-235A0D8DE849}" type="presParOf" srcId="{8B732AE5-B1A7-4DDB-9E2B-A572ADA8AC9C}" destId="{3B5F2D72-8870-46A5-82AE-8252042BACAC}" srcOrd="1" destOrd="0" presId="urn:microsoft.com/office/officeart/2005/8/layout/orgChart1"/>
    <dgm:cxn modelId="{177A4FA0-4192-4D58-ADFF-767FFD13C71B}" type="presParOf" srcId="{365340C6-86D4-4C97-8066-F79202691493}" destId="{FFEE7DB3-2E89-44D8-BE4A-CCD209D9A060}" srcOrd="1" destOrd="0" presId="urn:microsoft.com/office/officeart/2005/8/layout/orgChart1"/>
    <dgm:cxn modelId="{A5CE524E-7D04-42F7-BBAB-9BA6405FB83E}" type="presParOf" srcId="{365340C6-86D4-4C97-8066-F79202691493}" destId="{A3C65934-D3AB-48ED-A583-D24ABE1702A6}" srcOrd="2" destOrd="0" presId="urn:microsoft.com/office/officeart/2005/8/layout/orgChart1"/>
    <dgm:cxn modelId="{FF4E043D-08FF-4B80-A564-BFB742375E99}" type="presParOf" srcId="{D5688F27-7B8C-4D29-BB0E-F85C525FECAA}" destId="{D7F1BD0A-24EC-4248-880A-A31A20880026}" srcOrd="2" destOrd="0" presId="urn:microsoft.com/office/officeart/2005/8/layout/orgChart1"/>
  </dgm:cxnLst>
  <dgm:bg>
    <a:effectLst>
      <a:glow rad="127000">
        <a:srgbClr val="FFC000"/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62F6D-C896-424B-9545-D3A60DF85F45}" type="doc">
      <dgm:prSet loTypeId="urn:microsoft.com/office/officeart/2005/8/layout/cycle6" loCatId="Inbo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48FEBE-0408-4D6E-9D16-B1A84235ABAE}">
      <dgm:prSet custT="1"/>
      <dgm:spPr>
        <a:solidFill>
          <a:srgbClr val="99FFCC"/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Creazione di una comunità virtuale 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30501-71B0-4C77-B7DE-50FD450ACF12}" type="parTrans" cxnId="{980329D1-6B20-436D-83A5-DDE6A70844B9}">
      <dgm:prSet/>
      <dgm:spPr/>
      <dgm:t>
        <a:bodyPr/>
        <a:lstStyle/>
        <a:p>
          <a:endParaRPr lang="en-US"/>
        </a:p>
      </dgm:t>
    </dgm:pt>
    <dgm:pt modelId="{6ACB038B-73D4-4F72-8303-4393D93ABDBE}" type="sibTrans" cxnId="{980329D1-6B20-436D-83A5-DDE6A70844B9}">
      <dgm:prSet/>
      <dgm:spPr/>
      <dgm:t>
        <a:bodyPr/>
        <a:lstStyle/>
        <a:p>
          <a:endParaRPr lang="en-US"/>
        </a:p>
      </dgm:t>
    </dgm:pt>
    <dgm:pt modelId="{8F6AEAC5-CB03-4518-93AF-C3D1001382C4}">
      <dgm:prSet custT="1"/>
      <dgm:spPr>
        <a:solidFill>
          <a:srgbClr val="FFFFCC"/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Apertura di una sezione nel sito «Portale della </a:t>
          </a:r>
          <a:r>
            <a:rPr lang="it-IT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legalita’</a:t>
          </a:r>
          <a:r>
            <a:rPr lang="it-IT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en-U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DD43D-51B9-4DB3-B359-EB893B40679E}" type="parTrans" cxnId="{1A58B755-C3B1-4698-84C6-7B859D2CFA04}">
      <dgm:prSet/>
      <dgm:spPr/>
      <dgm:t>
        <a:bodyPr/>
        <a:lstStyle/>
        <a:p>
          <a:endParaRPr lang="en-US"/>
        </a:p>
      </dgm:t>
    </dgm:pt>
    <dgm:pt modelId="{7E793B8D-B639-4190-A46A-9EE4C36F1A25}" type="sibTrans" cxnId="{1A58B755-C3B1-4698-84C6-7B859D2CFA04}">
      <dgm:prSet/>
      <dgm:spPr/>
      <dgm:t>
        <a:bodyPr/>
        <a:lstStyle/>
        <a:p>
          <a:endParaRPr lang="en-US"/>
        </a:p>
      </dgm:t>
    </dgm:pt>
    <dgm:pt modelId="{C2838CE6-3F31-4816-B969-594FCB7FF5BD}" type="pres">
      <dgm:prSet presAssocID="{1FE62F6D-C896-424B-9545-D3A60DF85F45}" presName="cycle" presStyleCnt="0">
        <dgm:presLayoutVars>
          <dgm:dir/>
          <dgm:resizeHandles val="exact"/>
        </dgm:presLayoutVars>
      </dgm:prSet>
      <dgm:spPr/>
    </dgm:pt>
    <dgm:pt modelId="{AC44CE1E-6D30-4E34-A977-D5B1A2298791}" type="pres">
      <dgm:prSet presAssocID="{DB48FEBE-0408-4D6E-9D16-B1A84235ABAE}" presName="node" presStyleLbl="node1" presStyleIdx="0" presStyleCnt="2">
        <dgm:presLayoutVars>
          <dgm:bulletEnabled val="1"/>
        </dgm:presLayoutVars>
      </dgm:prSet>
      <dgm:spPr/>
    </dgm:pt>
    <dgm:pt modelId="{5BCDB905-2119-4E35-9607-CFF66F97052B}" type="pres">
      <dgm:prSet presAssocID="{DB48FEBE-0408-4D6E-9D16-B1A84235ABAE}" presName="spNode" presStyleCnt="0"/>
      <dgm:spPr/>
    </dgm:pt>
    <dgm:pt modelId="{F9FFE377-C7E2-42ED-82CC-59A18476882A}" type="pres">
      <dgm:prSet presAssocID="{6ACB038B-73D4-4F72-8303-4393D93ABDBE}" presName="sibTrans" presStyleLbl="sibTrans1D1" presStyleIdx="0" presStyleCnt="2"/>
      <dgm:spPr/>
    </dgm:pt>
    <dgm:pt modelId="{7406E984-7625-4A2F-A4CC-89319E59AA3E}" type="pres">
      <dgm:prSet presAssocID="{8F6AEAC5-CB03-4518-93AF-C3D1001382C4}" presName="node" presStyleLbl="node1" presStyleIdx="1" presStyleCnt="2">
        <dgm:presLayoutVars>
          <dgm:bulletEnabled val="1"/>
        </dgm:presLayoutVars>
      </dgm:prSet>
      <dgm:spPr/>
    </dgm:pt>
    <dgm:pt modelId="{50CAD665-7E25-42A2-8D0F-B4DF8CEE5052}" type="pres">
      <dgm:prSet presAssocID="{8F6AEAC5-CB03-4518-93AF-C3D1001382C4}" presName="spNode" presStyleCnt="0"/>
      <dgm:spPr/>
    </dgm:pt>
    <dgm:pt modelId="{9F3BF03A-99A0-42AE-850A-F505F21084D9}" type="pres">
      <dgm:prSet presAssocID="{7E793B8D-B639-4190-A46A-9EE4C36F1A25}" presName="sibTrans" presStyleLbl="sibTrans1D1" presStyleIdx="1" presStyleCnt="2"/>
      <dgm:spPr/>
    </dgm:pt>
  </dgm:ptLst>
  <dgm:cxnLst>
    <dgm:cxn modelId="{F7CCFA0D-16BA-4557-94B8-EE1A0E16D839}" type="presOf" srcId="{1FE62F6D-C896-424B-9545-D3A60DF85F45}" destId="{C2838CE6-3F31-4816-B969-594FCB7FF5BD}" srcOrd="0" destOrd="0" presId="urn:microsoft.com/office/officeart/2005/8/layout/cycle6"/>
    <dgm:cxn modelId="{9694EB11-B2B6-4EAC-9BAC-91CD93003449}" type="presOf" srcId="{6ACB038B-73D4-4F72-8303-4393D93ABDBE}" destId="{F9FFE377-C7E2-42ED-82CC-59A18476882A}" srcOrd="0" destOrd="0" presId="urn:microsoft.com/office/officeart/2005/8/layout/cycle6"/>
    <dgm:cxn modelId="{D06D6216-A785-4802-A584-88FFBCC57BB0}" type="presOf" srcId="{DB48FEBE-0408-4D6E-9D16-B1A84235ABAE}" destId="{AC44CE1E-6D30-4E34-A977-D5B1A2298791}" srcOrd="0" destOrd="0" presId="urn:microsoft.com/office/officeart/2005/8/layout/cycle6"/>
    <dgm:cxn modelId="{1A58B755-C3B1-4698-84C6-7B859D2CFA04}" srcId="{1FE62F6D-C896-424B-9545-D3A60DF85F45}" destId="{8F6AEAC5-CB03-4518-93AF-C3D1001382C4}" srcOrd="1" destOrd="0" parTransId="{9AADD43D-51B9-4DB3-B359-EB893B40679E}" sibTransId="{7E793B8D-B639-4190-A46A-9EE4C36F1A25}"/>
    <dgm:cxn modelId="{54B75B76-64CF-4A59-B355-BFCB4A0B16AA}" type="presOf" srcId="{7E793B8D-B639-4190-A46A-9EE4C36F1A25}" destId="{9F3BF03A-99A0-42AE-850A-F505F21084D9}" srcOrd="0" destOrd="0" presId="urn:microsoft.com/office/officeart/2005/8/layout/cycle6"/>
    <dgm:cxn modelId="{727DE2B6-F33F-4664-9D0F-D5420154863F}" type="presOf" srcId="{8F6AEAC5-CB03-4518-93AF-C3D1001382C4}" destId="{7406E984-7625-4A2F-A4CC-89319E59AA3E}" srcOrd="0" destOrd="0" presId="urn:microsoft.com/office/officeart/2005/8/layout/cycle6"/>
    <dgm:cxn modelId="{980329D1-6B20-436D-83A5-DDE6A70844B9}" srcId="{1FE62F6D-C896-424B-9545-D3A60DF85F45}" destId="{DB48FEBE-0408-4D6E-9D16-B1A84235ABAE}" srcOrd="0" destOrd="0" parTransId="{F0430501-71B0-4C77-B7DE-50FD450ACF12}" sibTransId="{6ACB038B-73D4-4F72-8303-4393D93ABDBE}"/>
    <dgm:cxn modelId="{CFA097E7-7FB1-4127-A67E-F27E4CE546C3}" type="presParOf" srcId="{C2838CE6-3F31-4816-B969-594FCB7FF5BD}" destId="{AC44CE1E-6D30-4E34-A977-D5B1A2298791}" srcOrd="0" destOrd="0" presId="urn:microsoft.com/office/officeart/2005/8/layout/cycle6"/>
    <dgm:cxn modelId="{DA899107-3A08-4F83-86FB-B21C727AB10A}" type="presParOf" srcId="{C2838CE6-3F31-4816-B969-594FCB7FF5BD}" destId="{5BCDB905-2119-4E35-9607-CFF66F97052B}" srcOrd="1" destOrd="0" presId="urn:microsoft.com/office/officeart/2005/8/layout/cycle6"/>
    <dgm:cxn modelId="{0DAB29B8-7318-458C-883F-3CD5F75706CC}" type="presParOf" srcId="{C2838CE6-3F31-4816-B969-594FCB7FF5BD}" destId="{F9FFE377-C7E2-42ED-82CC-59A18476882A}" srcOrd="2" destOrd="0" presId="urn:microsoft.com/office/officeart/2005/8/layout/cycle6"/>
    <dgm:cxn modelId="{43D10877-D509-44AA-A636-C2B76394CF11}" type="presParOf" srcId="{C2838CE6-3F31-4816-B969-594FCB7FF5BD}" destId="{7406E984-7625-4A2F-A4CC-89319E59AA3E}" srcOrd="3" destOrd="0" presId="urn:microsoft.com/office/officeart/2005/8/layout/cycle6"/>
    <dgm:cxn modelId="{4E881116-3C6F-43AE-A4F4-EFD58EBFA33E}" type="presParOf" srcId="{C2838CE6-3F31-4816-B969-594FCB7FF5BD}" destId="{50CAD665-7E25-42A2-8D0F-B4DF8CEE5052}" srcOrd="4" destOrd="0" presId="urn:microsoft.com/office/officeart/2005/8/layout/cycle6"/>
    <dgm:cxn modelId="{670BDB4D-9EB9-4A5C-8570-5BCF3FBD43F5}" type="presParOf" srcId="{C2838CE6-3F31-4816-B969-594FCB7FF5BD}" destId="{9F3BF03A-99A0-42AE-850A-F505F21084D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296E43-D4E8-452D-A02D-C5284D1162F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D5C91C-62F4-4D81-A45F-428DE6209D6E}">
      <dgm:prSet custT="1"/>
      <dgm:spPr>
        <a:solidFill>
          <a:srgbClr val="FFFFCC"/>
        </a:solidFill>
      </dgm:spPr>
      <dgm:t>
        <a:bodyPr/>
        <a:lstStyle/>
        <a:p>
          <a:pPr algn="l"/>
          <a:r>
            <a:rPr lang="it-I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Regione e le Associazioni di Enti che hanno sottoscritto il Protocollo di Intesa (ANCI, UPI, UNCEM, UNIONCAMERE) sensibilizzano le Amministrazioni del territorio promuovendo l’adesione alla Rete per l’integrità e la trasparenza </a:t>
          </a:r>
          <a:endParaRPr lang="en-US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B758CF-A1AF-4D89-9BD0-C915FF0EFB2B}" type="parTrans" cxnId="{E86E0D40-B887-4205-AEB9-5EF328A5F7E8}">
      <dgm:prSet/>
      <dgm:spPr/>
      <dgm:t>
        <a:bodyPr/>
        <a:lstStyle/>
        <a:p>
          <a:endParaRPr lang="en-US"/>
        </a:p>
      </dgm:t>
    </dgm:pt>
    <dgm:pt modelId="{9A4A6AF2-1B53-49B9-9AEF-F5D55185CDDE}" type="sibTrans" cxnId="{E86E0D40-B887-4205-AEB9-5EF328A5F7E8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8BBB7FC-85B9-4AAC-8385-D6F0512C07C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it-I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L’adesione alla Rete deve avvenire a cura dei Responsabili della Prevenzione della corruzione e della Trasparenza (o dei Referenti locali per le Amministrazioni statali che hanno un RPCT a livello nazionale), previa autorizzazione dell’organo di indirizzo competente per la Amministrazione di appartenenza</a:t>
          </a:r>
          <a:endParaRPr lang="en-US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382B2-F37A-4628-8FCC-9597389C2E28}" type="parTrans" cxnId="{E5A04114-6791-4C4F-A2E3-D30D3059846B}">
      <dgm:prSet/>
      <dgm:spPr/>
      <dgm:t>
        <a:bodyPr/>
        <a:lstStyle/>
        <a:p>
          <a:endParaRPr lang="en-US"/>
        </a:p>
      </dgm:t>
    </dgm:pt>
    <dgm:pt modelId="{C78D1979-6614-4F96-95B7-CE07B979F514}" type="sibTrans" cxnId="{E5A04114-6791-4C4F-A2E3-D30D3059846B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3D496442-3B87-43CA-AEA6-AF4EA869962C}" type="pres">
      <dgm:prSet presAssocID="{0C296E43-D4E8-452D-A02D-C5284D1162F9}" presName="Name0" presStyleCnt="0">
        <dgm:presLayoutVars>
          <dgm:animLvl val="lvl"/>
          <dgm:resizeHandles val="exact"/>
        </dgm:presLayoutVars>
      </dgm:prSet>
      <dgm:spPr/>
    </dgm:pt>
    <dgm:pt modelId="{6E501B87-E0E9-4AAB-8833-42B7140DC116}" type="pres">
      <dgm:prSet presAssocID="{19D5C91C-62F4-4D81-A45F-428DE6209D6E}" presName="compositeNode" presStyleCnt="0">
        <dgm:presLayoutVars>
          <dgm:bulletEnabled val="1"/>
        </dgm:presLayoutVars>
      </dgm:prSet>
      <dgm:spPr/>
    </dgm:pt>
    <dgm:pt modelId="{9AC0C7CA-02B5-4F6C-9242-30E1396B24E4}" type="pres">
      <dgm:prSet presAssocID="{19D5C91C-62F4-4D81-A45F-428DE6209D6E}" presName="bgRect" presStyleLbl="bgAccFollowNode1" presStyleIdx="0" presStyleCnt="2" custScaleX="133134" custLinFactNeighborX="3152" custLinFactNeighborY="3856"/>
      <dgm:spPr/>
    </dgm:pt>
    <dgm:pt modelId="{788A2F6C-F166-400D-8F7C-4C2A43CDEF09}" type="pres">
      <dgm:prSet presAssocID="{9A4A6AF2-1B53-49B9-9AEF-F5D55185CDDE}" presName="sibTransNodeCircle" presStyleLbl="alignNode1" presStyleIdx="0" presStyleCnt="4" custLinFactNeighborX="-900" custLinFactNeighborY="4162">
        <dgm:presLayoutVars>
          <dgm:chMax val="0"/>
          <dgm:bulletEnabled/>
        </dgm:presLayoutVars>
      </dgm:prSet>
      <dgm:spPr/>
    </dgm:pt>
    <dgm:pt modelId="{006A6992-97B8-41B0-AEFD-D251EB360633}" type="pres">
      <dgm:prSet presAssocID="{19D5C91C-62F4-4D81-A45F-428DE6209D6E}" presName="bottomLine" presStyleLbl="alignNode1" presStyleIdx="1" presStyleCnt="4">
        <dgm:presLayoutVars/>
      </dgm:prSet>
      <dgm:spPr/>
    </dgm:pt>
    <dgm:pt modelId="{77FEBE72-5D6C-43E6-B1AE-60C709DE02C9}" type="pres">
      <dgm:prSet presAssocID="{19D5C91C-62F4-4D81-A45F-428DE6209D6E}" presName="nodeText" presStyleLbl="bgAccFollowNode1" presStyleIdx="0" presStyleCnt="2">
        <dgm:presLayoutVars>
          <dgm:bulletEnabled val="1"/>
        </dgm:presLayoutVars>
      </dgm:prSet>
      <dgm:spPr/>
    </dgm:pt>
    <dgm:pt modelId="{D6FC1C14-51F6-4F66-8A6B-00C990A00470}" type="pres">
      <dgm:prSet presAssocID="{9A4A6AF2-1B53-49B9-9AEF-F5D55185CDDE}" presName="sibTrans" presStyleCnt="0"/>
      <dgm:spPr/>
    </dgm:pt>
    <dgm:pt modelId="{13A575DE-C94D-4A8E-82E3-E786450468BA}" type="pres">
      <dgm:prSet presAssocID="{A8BBB7FC-85B9-4AAC-8385-D6F0512C07C7}" presName="compositeNode" presStyleCnt="0">
        <dgm:presLayoutVars>
          <dgm:bulletEnabled val="1"/>
        </dgm:presLayoutVars>
      </dgm:prSet>
      <dgm:spPr/>
    </dgm:pt>
    <dgm:pt modelId="{2DBCAF39-383F-4D3E-9DC9-805732EF0307}" type="pres">
      <dgm:prSet presAssocID="{A8BBB7FC-85B9-4AAC-8385-D6F0512C07C7}" presName="bgRect" presStyleLbl="bgAccFollowNode1" presStyleIdx="1" presStyleCnt="2" custScaleX="129130" custLinFactNeighborX="11803" custLinFactNeighborY="6134"/>
      <dgm:spPr/>
    </dgm:pt>
    <dgm:pt modelId="{5A18D23F-B1E5-4758-93D3-97AA4876E33C}" type="pres">
      <dgm:prSet presAssocID="{C78D1979-6614-4F96-95B7-CE07B979F51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15B0E7E4-4E4A-4E1B-9985-06609EAB076E}" type="pres">
      <dgm:prSet presAssocID="{A8BBB7FC-85B9-4AAC-8385-D6F0512C07C7}" presName="bottomLine" presStyleLbl="alignNode1" presStyleIdx="3" presStyleCnt="4">
        <dgm:presLayoutVars/>
      </dgm:prSet>
      <dgm:spPr/>
    </dgm:pt>
    <dgm:pt modelId="{E179BDAC-FEB0-4649-B587-190B6D55E957}" type="pres">
      <dgm:prSet presAssocID="{A8BBB7FC-85B9-4AAC-8385-D6F0512C07C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7418D03-0742-400E-A883-ED8A773B8FB1}" type="presOf" srcId="{0C296E43-D4E8-452D-A02D-C5284D1162F9}" destId="{3D496442-3B87-43CA-AEA6-AF4EA869962C}" srcOrd="0" destOrd="0" presId="urn:microsoft.com/office/officeart/2016/7/layout/BasicLinearProcessNumbered"/>
    <dgm:cxn modelId="{93634213-6B2F-44AC-B20B-2C10417B814D}" type="presOf" srcId="{A8BBB7FC-85B9-4AAC-8385-D6F0512C07C7}" destId="{2DBCAF39-383F-4D3E-9DC9-805732EF0307}" srcOrd="0" destOrd="0" presId="urn:microsoft.com/office/officeart/2016/7/layout/BasicLinearProcessNumbered"/>
    <dgm:cxn modelId="{E5A04114-6791-4C4F-A2E3-D30D3059846B}" srcId="{0C296E43-D4E8-452D-A02D-C5284D1162F9}" destId="{A8BBB7FC-85B9-4AAC-8385-D6F0512C07C7}" srcOrd="1" destOrd="0" parTransId="{5F6382B2-F37A-4628-8FCC-9597389C2E28}" sibTransId="{C78D1979-6614-4F96-95B7-CE07B979F514}"/>
    <dgm:cxn modelId="{D5CBE31B-7A56-4AC3-82E4-7EF4D1690439}" type="presOf" srcId="{19D5C91C-62F4-4D81-A45F-428DE6209D6E}" destId="{9AC0C7CA-02B5-4F6C-9242-30E1396B24E4}" srcOrd="0" destOrd="0" presId="urn:microsoft.com/office/officeart/2016/7/layout/BasicLinearProcessNumbered"/>
    <dgm:cxn modelId="{377D7133-0A13-468E-AA57-D0FE278BFFA0}" type="presOf" srcId="{19D5C91C-62F4-4D81-A45F-428DE6209D6E}" destId="{77FEBE72-5D6C-43E6-B1AE-60C709DE02C9}" srcOrd="1" destOrd="0" presId="urn:microsoft.com/office/officeart/2016/7/layout/BasicLinearProcessNumbered"/>
    <dgm:cxn modelId="{E86E0D40-B887-4205-AEB9-5EF328A5F7E8}" srcId="{0C296E43-D4E8-452D-A02D-C5284D1162F9}" destId="{19D5C91C-62F4-4D81-A45F-428DE6209D6E}" srcOrd="0" destOrd="0" parTransId="{E3B758CF-A1AF-4D89-9BD0-C915FF0EFB2B}" sibTransId="{9A4A6AF2-1B53-49B9-9AEF-F5D55185CDDE}"/>
    <dgm:cxn modelId="{C5FAD25C-271E-4DAB-9E3A-271B93EF962B}" type="presOf" srcId="{9A4A6AF2-1B53-49B9-9AEF-F5D55185CDDE}" destId="{788A2F6C-F166-400D-8F7C-4C2A43CDEF09}" srcOrd="0" destOrd="0" presId="urn:microsoft.com/office/officeart/2016/7/layout/BasicLinearProcessNumbered"/>
    <dgm:cxn modelId="{C4145BD2-F107-4C09-AA80-21B8C162C126}" type="presOf" srcId="{C78D1979-6614-4F96-95B7-CE07B979F514}" destId="{5A18D23F-B1E5-4758-93D3-97AA4876E33C}" srcOrd="0" destOrd="0" presId="urn:microsoft.com/office/officeart/2016/7/layout/BasicLinearProcessNumbered"/>
    <dgm:cxn modelId="{93AFD3E9-10B0-4F7E-BA3E-C9CEFCF9CE2E}" type="presOf" srcId="{A8BBB7FC-85B9-4AAC-8385-D6F0512C07C7}" destId="{E179BDAC-FEB0-4649-B587-190B6D55E957}" srcOrd="1" destOrd="0" presId="urn:microsoft.com/office/officeart/2016/7/layout/BasicLinearProcessNumbered"/>
    <dgm:cxn modelId="{BF979C07-0CEB-4EA7-A6DC-C7A79B4CAA65}" type="presParOf" srcId="{3D496442-3B87-43CA-AEA6-AF4EA869962C}" destId="{6E501B87-E0E9-4AAB-8833-42B7140DC116}" srcOrd="0" destOrd="0" presId="urn:microsoft.com/office/officeart/2016/7/layout/BasicLinearProcessNumbered"/>
    <dgm:cxn modelId="{07AC5123-2FB2-4145-970F-2ABC153C74AA}" type="presParOf" srcId="{6E501B87-E0E9-4AAB-8833-42B7140DC116}" destId="{9AC0C7CA-02B5-4F6C-9242-30E1396B24E4}" srcOrd="0" destOrd="0" presId="urn:microsoft.com/office/officeart/2016/7/layout/BasicLinearProcessNumbered"/>
    <dgm:cxn modelId="{8363E79A-2924-4D50-92DA-D615C2926A0E}" type="presParOf" srcId="{6E501B87-E0E9-4AAB-8833-42B7140DC116}" destId="{788A2F6C-F166-400D-8F7C-4C2A43CDEF09}" srcOrd="1" destOrd="0" presId="urn:microsoft.com/office/officeart/2016/7/layout/BasicLinearProcessNumbered"/>
    <dgm:cxn modelId="{23527FAC-8883-4161-9DB3-0D4F49624228}" type="presParOf" srcId="{6E501B87-E0E9-4AAB-8833-42B7140DC116}" destId="{006A6992-97B8-41B0-AEFD-D251EB360633}" srcOrd="2" destOrd="0" presId="urn:microsoft.com/office/officeart/2016/7/layout/BasicLinearProcessNumbered"/>
    <dgm:cxn modelId="{BD53B88B-25AC-433F-8AED-967247D34AD0}" type="presParOf" srcId="{6E501B87-E0E9-4AAB-8833-42B7140DC116}" destId="{77FEBE72-5D6C-43E6-B1AE-60C709DE02C9}" srcOrd="3" destOrd="0" presId="urn:microsoft.com/office/officeart/2016/7/layout/BasicLinearProcessNumbered"/>
    <dgm:cxn modelId="{8CB18683-F2B3-40C3-AE3D-14E2520414A7}" type="presParOf" srcId="{3D496442-3B87-43CA-AEA6-AF4EA869962C}" destId="{D6FC1C14-51F6-4F66-8A6B-00C990A00470}" srcOrd="1" destOrd="0" presId="urn:microsoft.com/office/officeart/2016/7/layout/BasicLinearProcessNumbered"/>
    <dgm:cxn modelId="{E28FE756-30E6-4D46-ABE2-4478A0C4FD6D}" type="presParOf" srcId="{3D496442-3B87-43CA-AEA6-AF4EA869962C}" destId="{13A575DE-C94D-4A8E-82E3-E786450468BA}" srcOrd="2" destOrd="0" presId="urn:microsoft.com/office/officeart/2016/7/layout/BasicLinearProcessNumbered"/>
    <dgm:cxn modelId="{7BEBD396-83F7-4560-B005-1131599AA09B}" type="presParOf" srcId="{13A575DE-C94D-4A8E-82E3-E786450468BA}" destId="{2DBCAF39-383F-4D3E-9DC9-805732EF0307}" srcOrd="0" destOrd="0" presId="urn:microsoft.com/office/officeart/2016/7/layout/BasicLinearProcessNumbered"/>
    <dgm:cxn modelId="{18626A78-20D2-41CB-B258-49BC79CCF1E4}" type="presParOf" srcId="{13A575DE-C94D-4A8E-82E3-E786450468BA}" destId="{5A18D23F-B1E5-4758-93D3-97AA4876E33C}" srcOrd="1" destOrd="0" presId="urn:microsoft.com/office/officeart/2016/7/layout/BasicLinearProcessNumbered"/>
    <dgm:cxn modelId="{77C224D9-2AAD-41C2-ABEB-376C808431D3}" type="presParOf" srcId="{13A575DE-C94D-4A8E-82E3-E786450468BA}" destId="{15B0E7E4-4E4A-4E1B-9985-06609EAB076E}" srcOrd="2" destOrd="0" presId="urn:microsoft.com/office/officeart/2016/7/layout/BasicLinearProcessNumbered"/>
    <dgm:cxn modelId="{2802AF56-F6ED-4704-8F3A-C1E3875DC563}" type="presParOf" srcId="{13A575DE-C94D-4A8E-82E3-E786450468BA}" destId="{E179BDAC-FEB0-4649-B587-190B6D55E9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296E43-D4E8-452D-A02D-C5284D1162F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D5C91C-62F4-4D81-A45F-428DE6209D6E}">
      <dgm:prSet custT="1"/>
      <dgm:spPr>
        <a:solidFill>
          <a:srgbClr val="99FFCC"/>
        </a:solidFill>
      </dgm:spPr>
      <dgm:t>
        <a:bodyPr/>
        <a:lstStyle/>
        <a:p>
          <a:pPr algn="just"/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aderire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occorre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compilare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apposito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modulo,  da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firmare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digitalmente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e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spedire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all’indirizzo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 </a:t>
          </a:r>
          <a:r>
            <a:rPr lang="en-US" sz="1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posta</a:t>
          </a:r>
          <a:r>
            <a: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certificata</a:t>
          </a:r>
        </a:p>
        <a:p>
          <a:pPr algn="l"/>
          <a:r>
            <a:rPr lang="en-US" sz="120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affleg@postacert.regione.Emilia-Romagna.it</a:t>
          </a:r>
        </a:p>
      </dgm:t>
    </dgm:pt>
    <dgm:pt modelId="{E3B758CF-A1AF-4D89-9BD0-C915FF0EFB2B}" type="parTrans" cxnId="{E86E0D40-B887-4205-AEB9-5EF328A5F7E8}">
      <dgm:prSet/>
      <dgm:spPr/>
      <dgm:t>
        <a:bodyPr/>
        <a:lstStyle/>
        <a:p>
          <a:endParaRPr lang="en-US"/>
        </a:p>
      </dgm:t>
    </dgm:pt>
    <dgm:pt modelId="{9A4A6AF2-1B53-49B9-9AEF-F5D55185CDDE}" type="sibTrans" cxnId="{E86E0D40-B887-4205-AEB9-5EF328A5F7E8}">
      <dgm:prSet phldrT="1"/>
      <dgm:spPr/>
      <dgm:t>
        <a:bodyPr/>
        <a:lstStyle/>
        <a:p>
          <a:r>
            <a:rPr lang="en-US" dirty="0"/>
            <a:t>3</a:t>
          </a:r>
        </a:p>
      </dgm:t>
    </dgm:pt>
    <dgm:pt modelId="{A8BBB7FC-85B9-4AAC-8385-D6F0512C07C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Tutte le istruzioni e copia del modulo saranno a breve disponibili anche nel Portale legalità – sezione Rete per l’integrità e la trasparenza della Regione Emilia-Romagna</a:t>
          </a:r>
          <a:endParaRPr lang="en-US" sz="1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dirty="0">
            <a:solidFill>
              <a:schemeClr val="tx1"/>
            </a:solidFill>
          </a:endParaRPr>
        </a:p>
      </dgm:t>
    </dgm:pt>
    <dgm:pt modelId="{5F6382B2-F37A-4628-8FCC-9597389C2E28}" type="parTrans" cxnId="{E5A04114-6791-4C4F-A2E3-D30D3059846B}">
      <dgm:prSet/>
      <dgm:spPr/>
      <dgm:t>
        <a:bodyPr/>
        <a:lstStyle/>
        <a:p>
          <a:endParaRPr lang="en-US"/>
        </a:p>
      </dgm:t>
    </dgm:pt>
    <dgm:pt modelId="{C78D1979-6614-4F96-95B7-CE07B979F514}" type="sibTrans" cxnId="{E5A04114-6791-4C4F-A2E3-D30D3059846B}">
      <dgm:prSet phldrT="2"/>
      <dgm:spPr/>
      <dgm:t>
        <a:bodyPr/>
        <a:lstStyle/>
        <a:p>
          <a:r>
            <a:rPr lang="en-US" dirty="0"/>
            <a:t>4</a:t>
          </a:r>
        </a:p>
      </dgm:t>
    </dgm:pt>
    <dgm:pt modelId="{3D496442-3B87-43CA-AEA6-AF4EA869962C}" type="pres">
      <dgm:prSet presAssocID="{0C296E43-D4E8-452D-A02D-C5284D1162F9}" presName="Name0" presStyleCnt="0">
        <dgm:presLayoutVars>
          <dgm:animLvl val="lvl"/>
          <dgm:resizeHandles val="exact"/>
        </dgm:presLayoutVars>
      </dgm:prSet>
      <dgm:spPr/>
    </dgm:pt>
    <dgm:pt modelId="{6E501B87-E0E9-4AAB-8833-42B7140DC116}" type="pres">
      <dgm:prSet presAssocID="{19D5C91C-62F4-4D81-A45F-428DE6209D6E}" presName="compositeNode" presStyleCnt="0">
        <dgm:presLayoutVars>
          <dgm:bulletEnabled val="1"/>
        </dgm:presLayoutVars>
      </dgm:prSet>
      <dgm:spPr/>
    </dgm:pt>
    <dgm:pt modelId="{9AC0C7CA-02B5-4F6C-9242-30E1396B24E4}" type="pres">
      <dgm:prSet presAssocID="{19D5C91C-62F4-4D81-A45F-428DE6209D6E}" presName="bgRect" presStyleLbl="bgAccFollowNode1" presStyleIdx="0" presStyleCnt="2" custScaleX="117811" custLinFactNeighborX="-17850" custLinFactNeighborY="-19444"/>
      <dgm:spPr/>
    </dgm:pt>
    <dgm:pt modelId="{788A2F6C-F166-400D-8F7C-4C2A43CDEF09}" type="pres">
      <dgm:prSet presAssocID="{9A4A6AF2-1B53-49B9-9AEF-F5D55185CDDE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006A6992-97B8-41B0-AEFD-D251EB360633}" type="pres">
      <dgm:prSet presAssocID="{19D5C91C-62F4-4D81-A45F-428DE6209D6E}" presName="bottomLine" presStyleLbl="alignNode1" presStyleIdx="1" presStyleCnt="4">
        <dgm:presLayoutVars/>
      </dgm:prSet>
      <dgm:spPr/>
    </dgm:pt>
    <dgm:pt modelId="{77FEBE72-5D6C-43E6-B1AE-60C709DE02C9}" type="pres">
      <dgm:prSet presAssocID="{19D5C91C-62F4-4D81-A45F-428DE6209D6E}" presName="nodeText" presStyleLbl="bgAccFollowNode1" presStyleIdx="0" presStyleCnt="2">
        <dgm:presLayoutVars>
          <dgm:bulletEnabled val="1"/>
        </dgm:presLayoutVars>
      </dgm:prSet>
      <dgm:spPr/>
    </dgm:pt>
    <dgm:pt modelId="{D6FC1C14-51F6-4F66-8A6B-00C990A00470}" type="pres">
      <dgm:prSet presAssocID="{9A4A6AF2-1B53-49B9-9AEF-F5D55185CDDE}" presName="sibTrans" presStyleCnt="0"/>
      <dgm:spPr/>
    </dgm:pt>
    <dgm:pt modelId="{13A575DE-C94D-4A8E-82E3-E786450468BA}" type="pres">
      <dgm:prSet presAssocID="{A8BBB7FC-85B9-4AAC-8385-D6F0512C07C7}" presName="compositeNode" presStyleCnt="0">
        <dgm:presLayoutVars>
          <dgm:bulletEnabled val="1"/>
        </dgm:presLayoutVars>
      </dgm:prSet>
      <dgm:spPr/>
    </dgm:pt>
    <dgm:pt modelId="{2DBCAF39-383F-4D3E-9DC9-805732EF0307}" type="pres">
      <dgm:prSet presAssocID="{A8BBB7FC-85B9-4AAC-8385-D6F0512C07C7}" presName="bgRect" presStyleLbl="bgAccFollowNode1" presStyleIdx="1" presStyleCnt="2" custScaleX="129130" custLinFactNeighborX="-2367" custLinFactNeighborY="-23961"/>
      <dgm:spPr/>
    </dgm:pt>
    <dgm:pt modelId="{5A18D23F-B1E5-4758-93D3-97AA4876E33C}" type="pres">
      <dgm:prSet presAssocID="{C78D1979-6614-4F96-95B7-CE07B979F51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15B0E7E4-4E4A-4E1B-9985-06609EAB076E}" type="pres">
      <dgm:prSet presAssocID="{A8BBB7FC-85B9-4AAC-8385-D6F0512C07C7}" presName="bottomLine" presStyleLbl="alignNode1" presStyleIdx="3" presStyleCnt="4">
        <dgm:presLayoutVars/>
      </dgm:prSet>
      <dgm:spPr/>
    </dgm:pt>
    <dgm:pt modelId="{E179BDAC-FEB0-4649-B587-190B6D55E957}" type="pres">
      <dgm:prSet presAssocID="{A8BBB7FC-85B9-4AAC-8385-D6F0512C07C7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B7418D03-0742-400E-A883-ED8A773B8FB1}" type="presOf" srcId="{0C296E43-D4E8-452D-A02D-C5284D1162F9}" destId="{3D496442-3B87-43CA-AEA6-AF4EA869962C}" srcOrd="0" destOrd="0" presId="urn:microsoft.com/office/officeart/2016/7/layout/BasicLinearProcessNumbered"/>
    <dgm:cxn modelId="{93634213-6B2F-44AC-B20B-2C10417B814D}" type="presOf" srcId="{A8BBB7FC-85B9-4AAC-8385-D6F0512C07C7}" destId="{2DBCAF39-383F-4D3E-9DC9-805732EF0307}" srcOrd="0" destOrd="0" presId="urn:microsoft.com/office/officeart/2016/7/layout/BasicLinearProcessNumbered"/>
    <dgm:cxn modelId="{E5A04114-6791-4C4F-A2E3-D30D3059846B}" srcId="{0C296E43-D4E8-452D-A02D-C5284D1162F9}" destId="{A8BBB7FC-85B9-4AAC-8385-D6F0512C07C7}" srcOrd="1" destOrd="0" parTransId="{5F6382B2-F37A-4628-8FCC-9597389C2E28}" sibTransId="{C78D1979-6614-4F96-95B7-CE07B979F514}"/>
    <dgm:cxn modelId="{D5CBE31B-7A56-4AC3-82E4-7EF4D1690439}" type="presOf" srcId="{19D5C91C-62F4-4D81-A45F-428DE6209D6E}" destId="{9AC0C7CA-02B5-4F6C-9242-30E1396B24E4}" srcOrd="0" destOrd="0" presId="urn:microsoft.com/office/officeart/2016/7/layout/BasicLinearProcessNumbered"/>
    <dgm:cxn modelId="{377D7133-0A13-468E-AA57-D0FE278BFFA0}" type="presOf" srcId="{19D5C91C-62F4-4D81-A45F-428DE6209D6E}" destId="{77FEBE72-5D6C-43E6-B1AE-60C709DE02C9}" srcOrd="1" destOrd="0" presId="urn:microsoft.com/office/officeart/2016/7/layout/BasicLinearProcessNumbered"/>
    <dgm:cxn modelId="{E86E0D40-B887-4205-AEB9-5EF328A5F7E8}" srcId="{0C296E43-D4E8-452D-A02D-C5284D1162F9}" destId="{19D5C91C-62F4-4D81-A45F-428DE6209D6E}" srcOrd="0" destOrd="0" parTransId="{E3B758CF-A1AF-4D89-9BD0-C915FF0EFB2B}" sibTransId="{9A4A6AF2-1B53-49B9-9AEF-F5D55185CDDE}"/>
    <dgm:cxn modelId="{C5FAD25C-271E-4DAB-9E3A-271B93EF962B}" type="presOf" srcId="{9A4A6AF2-1B53-49B9-9AEF-F5D55185CDDE}" destId="{788A2F6C-F166-400D-8F7C-4C2A43CDEF09}" srcOrd="0" destOrd="0" presId="urn:microsoft.com/office/officeart/2016/7/layout/BasicLinearProcessNumbered"/>
    <dgm:cxn modelId="{C4145BD2-F107-4C09-AA80-21B8C162C126}" type="presOf" srcId="{C78D1979-6614-4F96-95B7-CE07B979F514}" destId="{5A18D23F-B1E5-4758-93D3-97AA4876E33C}" srcOrd="0" destOrd="0" presId="urn:microsoft.com/office/officeart/2016/7/layout/BasicLinearProcessNumbered"/>
    <dgm:cxn modelId="{93AFD3E9-10B0-4F7E-BA3E-C9CEFCF9CE2E}" type="presOf" srcId="{A8BBB7FC-85B9-4AAC-8385-D6F0512C07C7}" destId="{E179BDAC-FEB0-4649-B587-190B6D55E957}" srcOrd="1" destOrd="0" presId="urn:microsoft.com/office/officeart/2016/7/layout/BasicLinearProcessNumbered"/>
    <dgm:cxn modelId="{BF979C07-0CEB-4EA7-A6DC-C7A79B4CAA65}" type="presParOf" srcId="{3D496442-3B87-43CA-AEA6-AF4EA869962C}" destId="{6E501B87-E0E9-4AAB-8833-42B7140DC116}" srcOrd="0" destOrd="0" presId="urn:microsoft.com/office/officeart/2016/7/layout/BasicLinearProcessNumbered"/>
    <dgm:cxn modelId="{07AC5123-2FB2-4145-970F-2ABC153C74AA}" type="presParOf" srcId="{6E501B87-E0E9-4AAB-8833-42B7140DC116}" destId="{9AC0C7CA-02B5-4F6C-9242-30E1396B24E4}" srcOrd="0" destOrd="0" presId="urn:microsoft.com/office/officeart/2016/7/layout/BasicLinearProcessNumbered"/>
    <dgm:cxn modelId="{8363E79A-2924-4D50-92DA-D615C2926A0E}" type="presParOf" srcId="{6E501B87-E0E9-4AAB-8833-42B7140DC116}" destId="{788A2F6C-F166-400D-8F7C-4C2A43CDEF09}" srcOrd="1" destOrd="0" presId="urn:microsoft.com/office/officeart/2016/7/layout/BasicLinearProcessNumbered"/>
    <dgm:cxn modelId="{23527FAC-8883-4161-9DB3-0D4F49624228}" type="presParOf" srcId="{6E501B87-E0E9-4AAB-8833-42B7140DC116}" destId="{006A6992-97B8-41B0-AEFD-D251EB360633}" srcOrd="2" destOrd="0" presId="urn:microsoft.com/office/officeart/2016/7/layout/BasicLinearProcessNumbered"/>
    <dgm:cxn modelId="{BD53B88B-25AC-433F-8AED-967247D34AD0}" type="presParOf" srcId="{6E501B87-E0E9-4AAB-8833-42B7140DC116}" destId="{77FEBE72-5D6C-43E6-B1AE-60C709DE02C9}" srcOrd="3" destOrd="0" presId="urn:microsoft.com/office/officeart/2016/7/layout/BasicLinearProcessNumbered"/>
    <dgm:cxn modelId="{8CB18683-F2B3-40C3-AE3D-14E2520414A7}" type="presParOf" srcId="{3D496442-3B87-43CA-AEA6-AF4EA869962C}" destId="{D6FC1C14-51F6-4F66-8A6B-00C990A00470}" srcOrd="1" destOrd="0" presId="urn:microsoft.com/office/officeart/2016/7/layout/BasicLinearProcessNumbered"/>
    <dgm:cxn modelId="{E28FE756-30E6-4D46-ABE2-4478A0C4FD6D}" type="presParOf" srcId="{3D496442-3B87-43CA-AEA6-AF4EA869962C}" destId="{13A575DE-C94D-4A8E-82E3-E786450468BA}" srcOrd="2" destOrd="0" presId="urn:microsoft.com/office/officeart/2016/7/layout/BasicLinearProcessNumbered"/>
    <dgm:cxn modelId="{7BEBD396-83F7-4560-B005-1131599AA09B}" type="presParOf" srcId="{13A575DE-C94D-4A8E-82E3-E786450468BA}" destId="{2DBCAF39-383F-4D3E-9DC9-805732EF0307}" srcOrd="0" destOrd="0" presId="urn:microsoft.com/office/officeart/2016/7/layout/BasicLinearProcessNumbered"/>
    <dgm:cxn modelId="{18626A78-20D2-41CB-B258-49BC79CCF1E4}" type="presParOf" srcId="{13A575DE-C94D-4A8E-82E3-E786450468BA}" destId="{5A18D23F-B1E5-4758-93D3-97AA4876E33C}" srcOrd="1" destOrd="0" presId="urn:microsoft.com/office/officeart/2016/7/layout/BasicLinearProcessNumbered"/>
    <dgm:cxn modelId="{77C224D9-2AAD-41C2-ABEB-376C808431D3}" type="presParOf" srcId="{13A575DE-C94D-4A8E-82E3-E786450468BA}" destId="{15B0E7E4-4E4A-4E1B-9985-06609EAB076E}" srcOrd="2" destOrd="0" presId="urn:microsoft.com/office/officeart/2016/7/layout/BasicLinearProcessNumbered"/>
    <dgm:cxn modelId="{2802AF56-F6ED-4704-8F3A-C1E3875DC563}" type="presParOf" srcId="{13A575DE-C94D-4A8E-82E3-E786450468BA}" destId="{E179BDAC-FEB0-4649-B587-190B6D55E95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30CCE-A938-473D-9AEC-34D2787D8AEA}">
      <dsp:nvSpPr>
        <dsp:cNvPr id="0" name=""/>
        <dsp:cNvSpPr/>
      </dsp:nvSpPr>
      <dsp:spPr>
        <a:xfrm>
          <a:off x="589" y="0"/>
          <a:ext cx="2386905" cy="2839560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1. Condivisione delle esperienze e confronto operativo tra i RPCT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9" y="1135823"/>
        <a:ext cx="2386905" cy="1703736"/>
      </dsp:txXfrm>
    </dsp:sp>
    <dsp:sp modelId="{039A6D93-43C7-4BC7-9AF4-0B260044602E}">
      <dsp:nvSpPr>
        <dsp:cNvPr id="0" name=""/>
        <dsp:cNvSpPr/>
      </dsp:nvSpPr>
      <dsp:spPr>
        <a:xfrm>
          <a:off x="589" y="0"/>
          <a:ext cx="2386905" cy="11358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01</a:t>
          </a:r>
          <a:endParaRPr lang="en-US" sz="5700" kern="1200" dirty="0"/>
        </a:p>
      </dsp:txBody>
      <dsp:txXfrm>
        <a:off x="589" y="0"/>
        <a:ext cx="2386905" cy="1135824"/>
      </dsp:txXfrm>
    </dsp:sp>
    <dsp:sp modelId="{73CF9355-209A-4EA1-9F63-3CA3697C0CBE}">
      <dsp:nvSpPr>
        <dsp:cNvPr id="0" name=""/>
        <dsp:cNvSpPr/>
      </dsp:nvSpPr>
      <dsp:spPr>
        <a:xfrm>
          <a:off x="2578447" y="0"/>
          <a:ext cx="2386905" cy="283956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2. Studio, valutazione ed elaborazione di proposte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447" y="1135823"/>
        <a:ext cx="2386905" cy="1703736"/>
      </dsp:txXfrm>
    </dsp:sp>
    <dsp:sp modelId="{E5C0A133-0DE8-4F7A-9313-99785D3C5876}">
      <dsp:nvSpPr>
        <dsp:cNvPr id="0" name=""/>
        <dsp:cNvSpPr/>
      </dsp:nvSpPr>
      <dsp:spPr>
        <a:xfrm>
          <a:off x="2578447" y="0"/>
          <a:ext cx="2386905" cy="11358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02</a:t>
          </a:r>
        </a:p>
      </dsp:txBody>
      <dsp:txXfrm>
        <a:off x="2578447" y="0"/>
        <a:ext cx="2386905" cy="1135824"/>
      </dsp:txXfrm>
    </dsp:sp>
    <dsp:sp modelId="{2AD85D73-A47C-43AD-B2C5-248BC6EABDEE}">
      <dsp:nvSpPr>
        <dsp:cNvPr id="0" name=""/>
        <dsp:cNvSpPr/>
      </dsp:nvSpPr>
      <dsp:spPr>
        <a:xfrm>
          <a:off x="5156305" y="0"/>
          <a:ext cx="2386905" cy="283956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>
              <a:latin typeface="Arial" panose="020B0604020202020204" pitchFamily="34" charset="0"/>
              <a:cs typeface="Arial" panose="020B0604020202020204" pitchFamily="34" charset="0"/>
            </a:rPr>
            <a:t>3. Costruzione di percorsi formativi e di iniziative pubbliche comuni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56305" y="1135823"/>
        <a:ext cx="2386905" cy="1703736"/>
      </dsp:txXfrm>
    </dsp:sp>
    <dsp:sp modelId="{602FE53D-3CE8-44D3-855A-74BFD1F27E2A}">
      <dsp:nvSpPr>
        <dsp:cNvPr id="0" name=""/>
        <dsp:cNvSpPr/>
      </dsp:nvSpPr>
      <dsp:spPr>
        <a:xfrm>
          <a:off x="5156305" y="0"/>
          <a:ext cx="2386905" cy="11358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/>
            <a:t>03</a:t>
          </a:r>
        </a:p>
      </dsp:txBody>
      <dsp:txXfrm>
        <a:off x="5156305" y="0"/>
        <a:ext cx="2386905" cy="113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A81B-47A5-4C62-9608-ABD5B49E70C5}">
      <dsp:nvSpPr>
        <dsp:cNvPr id="0" name=""/>
        <dsp:cNvSpPr/>
      </dsp:nvSpPr>
      <dsp:spPr>
        <a:xfrm rot="5400000">
          <a:off x="358076" y="849589"/>
          <a:ext cx="1077553" cy="179302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99BFD9-AC1C-48D4-9118-131B144FF3B3}">
      <dsp:nvSpPr>
        <dsp:cNvPr id="0" name=""/>
        <dsp:cNvSpPr/>
      </dsp:nvSpPr>
      <dsp:spPr>
        <a:xfrm>
          <a:off x="178206" y="1385317"/>
          <a:ext cx="1618752" cy="14189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Professionalità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vuole essere la “comunità professionale” dei Responsabili della prevenzione della corruzione e della trasparenza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206" y="1385317"/>
        <a:ext cx="1618752" cy="1418931"/>
      </dsp:txXfrm>
    </dsp:sp>
    <dsp:sp modelId="{4BC9FDEA-C2CC-4250-A7A3-E5E5F6282FD9}">
      <dsp:nvSpPr>
        <dsp:cNvPr id="0" name=""/>
        <dsp:cNvSpPr/>
      </dsp:nvSpPr>
      <dsp:spPr>
        <a:xfrm>
          <a:off x="1491534" y="717585"/>
          <a:ext cx="305425" cy="305425"/>
        </a:xfrm>
        <a:prstGeom prst="triangle">
          <a:avLst>
            <a:gd name="adj" fmla="val 100000"/>
          </a:avLst>
        </a:prstGeom>
        <a:solidFill>
          <a:schemeClr val="accent2">
            <a:hueOff val="899997"/>
            <a:satOff val="-463"/>
            <a:lumOff val="-1177"/>
            <a:alphaOff val="0"/>
          </a:schemeClr>
        </a:solidFill>
        <a:ln w="19050" cap="flat" cmpd="sng" algn="ctr">
          <a:solidFill>
            <a:schemeClr val="accent2">
              <a:hueOff val="899997"/>
              <a:satOff val="-463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DFDDC3-748C-4302-824A-51A0496045BA}">
      <dsp:nvSpPr>
        <dsp:cNvPr id="0" name=""/>
        <dsp:cNvSpPr/>
      </dsp:nvSpPr>
      <dsp:spPr>
        <a:xfrm rot="5400000">
          <a:off x="2339746" y="359223"/>
          <a:ext cx="1077553" cy="179302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1799994"/>
            <a:satOff val="-925"/>
            <a:lumOff val="-2353"/>
            <a:alphaOff val="0"/>
          </a:schemeClr>
        </a:solidFill>
        <a:ln w="19050" cap="flat" cmpd="sng" algn="ctr">
          <a:solidFill>
            <a:schemeClr val="accent2">
              <a:hueOff val="1799994"/>
              <a:satOff val="-925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E000B2-486A-445D-9AB1-6218B7D06869}">
      <dsp:nvSpPr>
        <dsp:cNvPr id="0" name=""/>
        <dsp:cNvSpPr/>
      </dsp:nvSpPr>
      <dsp:spPr>
        <a:xfrm>
          <a:off x="2159876" y="894951"/>
          <a:ext cx="1618752" cy="14189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Territorialità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 rivolge ai Responsabili delle amministrazioni pubbliche con sede nel territorio emiliano-romagnolo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9876" y="894951"/>
        <a:ext cx="1618752" cy="1418931"/>
      </dsp:txXfrm>
    </dsp:sp>
    <dsp:sp modelId="{256D87C2-B02C-4253-A5A9-4D7579A4AF46}">
      <dsp:nvSpPr>
        <dsp:cNvPr id="0" name=""/>
        <dsp:cNvSpPr/>
      </dsp:nvSpPr>
      <dsp:spPr>
        <a:xfrm>
          <a:off x="3473203" y="227219"/>
          <a:ext cx="305425" cy="305425"/>
        </a:xfrm>
        <a:prstGeom prst="triangle">
          <a:avLst>
            <a:gd name="adj" fmla="val 100000"/>
          </a:avLst>
        </a:prstGeom>
        <a:solidFill>
          <a:schemeClr val="accent2">
            <a:hueOff val="2699991"/>
            <a:satOff val="-1388"/>
            <a:lumOff val="-3530"/>
            <a:alphaOff val="0"/>
          </a:schemeClr>
        </a:solidFill>
        <a:ln w="19050" cap="flat" cmpd="sng" algn="ctr">
          <a:solidFill>
            <a:schemeClr val="accent2">
              <a:hueOff val="2699991"/>
              <a:satOff val="-1388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3A19F3-64C5-44D7-A4C6-06FC3CE76377}">
      <dsp:nvSpPr>
        <dsp:cNvPr id="0" name=""/>
        <dsp:cNvSpPr/>
      </dsp:nvSpPr>
      <dsp:spPr>
        <a:xfrm rot="5400000">
          <a:off x="4321416" y="-131142"/>
          <a:ext cx="1077553" cy="179302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642BFB-E53C-4CB9-9B12-760667992C17}">
      <dsp:nvSpPr>
        <dsp:cNvPr id="0" name=""/>
        <dsp:cNvSpPr/>
      </dsp:nvSpPr>
      <dsp:spPr>
        <a:xfrm>
          <a:off x="4141545" y="404585"/>
          <a:ext cx="1618752" cy="14189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Trasversalità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t-IT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amministrazioni pubbliche possono essere di comparti diversi (statali, regionali o locali)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1545" y="404585"/>
        <a:ext cx="1618752" cy="1418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35914-E0D1-4B82-AE08-76D34C6F2EE5}">
      <dsp:nvSpPr>
        <dsp:cNvPr id="0" name=""/>
        <dsp:cNvSpPr/>
      </dsp:nvSpPr>
      <dsp:spPr>
        <a:xfrm>
          <a:off x="0" y="0"/>
          <a:ext cx="5657851" cy="2117825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La Rete permette il superamento  della “solitudine professionale” dei singoli RPCT: offre infatti l’occasione di non dover più affrontare singolarmente le molteplici problematiche, spesso di non semplice soluzione, che presentano le complesse discipline della trasparenza e della prevenzione della corruzione, che, per una corretta applicazione, spesso richiedono approcci e competenze multidisciplinari 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84" y="103384"/>
        <a:ext cx="5451083" cy="1911057"/>
      </dsp:txXfrm>
    </dsp:sp>
    <dsp:sp modelId="{C3FEA1F0-6068-4147-B63B-911D24CFC5A3}">
      <dsp:nvSpPr>
        <dsp:cNvPr id="0" name=""/>
        <dsp:cNvSpPr/>
      </dsp:nvSpPr>
      <dsp:spPr>
        <a:xfrm>
          <a:off x="0" y="2352801"/>
          <a:ext cx="5657851" cy="1971010"/>
        </a:xfrm>
        <a:prstGeom prst="roundRect">
          <a:avLst/>
        </a:prstGeom>
        <a:solidFill>
          <a:srgbClr val="E3E7B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2. Il collegamento tra i RPCT rende possibili analisi condivise del comune contesto sociale, economico e criminologico, per elaborare una risposta coerente e di maggior impatto anche sul territorio nella previsione di misure di prevenzione della corruzione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96217" y="2449018"/>
        <a:ext cx="5465417" cy="1778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35914-E0D1-4B82-AE08-76D34C6F2EE5}">
      <dsp:nvSpPr>
        <dsp:cNvPr id="0" name=""/>
        <dsp:cNvSpPr/>
      </dsp:nvSpPr>
      <dsp:spPr>
        <a:xfrm>
          <a:off x="0" y="0"/>
          <a:ext cx="5657851" cy="194856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3. Il raccordo tra i RPCT può permettere alle Amministrazioni “di fare di più con meno”, di essere più efficaci e nel contempo più efficienti, grazie alle economie di scala che si possono realizzare, ad esempio anche solo in ambito formativo (organizzazione di seminari tematici e iniziative di carattere culturale sui fenomeni connessi al crimine organizzato e mafioso e ai fenomeni di corruzione)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121" y="95121"/>
        <a:ext cx="5467609" cy="1758322"/>
      </dsp:txXfrm>
    </dsp:sp>
    <dsp:sp modelId="{C3FEA1F0-6068-4147-B63B-911D24CFC5A3}">
      <dsp:nvSpPr>
        <dsp:cNvPr id="0" name=""/>
        <dsp:cNvSpPr/>
      </dsp:nvSpPr>
      <dsp:spPr>
        <a:xfrm>
          <a:off x="0" y="2077645"/>
          <a:ext cx="5657851" cy="2246166"/>
        </a:xfrm>
        <a:prstGeom prst="roundRect">
          <a:avLst/>
        </a:prstGeom>
        <a:solidFill>
          <a:srgbClr val="FFFFCC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Arial" panose="020B0604020202020204" pitchFamily="34" charset="0"/>
              <a:cs typeface="Arial" panose="020B0604020202020204" pitchFamily="34" charset="0"/>
            </a:rPr>
            <a:t>4. L’aggregazione di tante Amministrazioni, appartenenti a più settori e comparti, permette la costruzione di una “massa critica” che riesce a interloquire, in una posizione di maggior vantaggio, con l’ANAC stessa o con il Governo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</dsp:txBody>
      <dsp:txXfrm>
        <a:off x="109649" y="2187294"/>
        <a:ext cx="5438553" cy="2026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30B59-68DA-467A-90C5-11D3627A34B7}">
      <dsp:nvSpPr>
        <dsp:cNvPr id="0" name=""/>
        <dsp:cNvSpPr/>
      </dsp:nvSpPr>
      <dsp:spPr>
        <a:xfrm>
          <a:off x="4421685" y="2305738"/>
          <a:ext cx="91440" cy="31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3641C-F060-4D89-9DB5-E677E609D4D5}">
      <dsp:nvSpPr>
        <dsp:cNvPr id="0" name=""/>
        <dsp:cNvSpPr/>
      </dsp:nvSpPr>
      <dsp:spPr>
        <a:xfrm>
          <a:off x="2502407" y="1313414"/>
          <a:ext cx="1964997" cy="3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28"/>
              </a:lnTo>
              <a:lnTo>
                <a:pt x="1964997" y="212428"/>
              </a:lnTo>
              <a:lnTo>
                <a:pt x="1964997" y="311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A2784-939C-4900-9154-A02931A7DF0B}">
      <dsp:nvSpPr>
        <dsp:cNvPr id="0" name=""/>
        <dsp:cNvSpPr/>
      </dsp:nvSpPr>
      <dsp:spPr>
        <a:xfrm>
          <a:off x="3111686" y="2305738"/>
          <a:ext cx="91440" cy="31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9D41A-E7FA-458B-A8BA-039C85E588D5}">
      <dsp:nvSpPr>
        <dsp:cNvPr id="0" name=""/>
        <dsp:cNvSpPr/>
      </dsp:nvSpPr>
      <dsp:spPr>
        <a:xfrm>
          <a:off x="2502407" y="1313414"/>
          <a:ext cx="654999" cy="3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28"/>
              </a:lnTo>
              <a:lnTo>
                <a:pt x="654999" y="212428"/>
              </a:lnTo>
              <a:lnTo>
                <a:pt x="654999" y="311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F6F49-D7E5-476A-81BF-9AE2E25735EB}">
      <dsp:nvSpPr>
        <dsp:cNvPr id="0" name=""/>
        <dsp:cNvSpPr/>
      </dsp:nvSpPr>
      <dsp:spPr>
        <a:xfrm>
          <a:off x="1801688" y="2305738"/>
          <a:ext cx="91440" cy="31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F666-F015-400D-A123-769784EC61F0}">
      <dsp:nvSpPr>
        <dsp:cNvPr id="0" name=""/>
        <dsp:cNvSpPr/>
      </dsp:nvSpPr>
      <dsp:spPr>
        <a:xfrm>
          <a:off x="1847408" y="1313414"/>
          <a:ext cx="654999" cy="311720"/>
        </a:xfrm>
        <a:custGeom>
          <a:avLst/>
          <a:gdLst/>
          <a:ahLst/>
          <a:cxnLst/>
          <a:rect l="0" t="0" r="0" b="0"/>
          <a:pathLst>
            <a:path>
              <a:moveTo>
                <a:pt x="654999" y="0"/>
              </a:moveTo>
              <a:lnTo>
                <a:pt x="654999" y="212428"/>
              </a:lnTo>
              <a:lnTo>
                <a:pt x="0" y="212428"/>
              </a:lnTo>
              <a:lnTo>
                <a:pt x="0" y="311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97F48-B25C-4FA4-B4D0-F23B5788E18E}">
      <dsp:nvSpPr>
        <dsp:cNvPr id="0" name=""/>
        <dsp:cNvSpPr/>
      </dsp:nvSpPr>
      <dsp:spPr>
        <a:xfrm>
          <a:off x="491689" y="2305738"/>
          <a:ext cx="91440" cy="31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C492A-8980-464B-8586-1B9F44186FEF}">
      <dsp:nvSpPr>
        <dsp:cNvPr id="0" name=""/>
        <dsp:cNvSpPr/>
      </dsp:nvSpPr>
      <dsp:spPr>
        <a:xfrm>
          <a:off x="537409" y="1313414"/>
          <a:ext cx="1964997" cy="311720"/>
        </a:xfrm>
        <a:custGeom>
          <a:avLst/>
          <a:gdLst/>
          <a:ahLst/>
          <a:cxnLst/>
          <a:rect l="0" t="0" r="0" b="0"/>
          <a:pathLst>
            <a:path>
              <a:moveTo>
                <a:pt x="1964997" y="0"/>
              </a:moveTo>
              <a:lnTo>
                <a:pt x="1964997" y="212428"/>
              </a:lnTo>
              <a:lnTo>
                <a:pt x="0" y="212428"/>
              </a:lnTo>
              <a:lnTo>
                <a:pt x="0" y="311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BA9F5-B064-4FDA-847C-59E6DED2796B}">
      <dsp:nvSpPr>
        <dsp:cNvPr id="0" name=""/>
        <dsp:cNvSpPr/>
      </dsp:nvSpPr>
      <dsp:spPr>
        <a:xfrm>
          <a:off x="1966499" y="632810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95E22E-0EFB-4AF4-9821-09F99938DEFD}">
      <dsp:nvSpPr>
        <dsp:cNvPr id="0" name=""/>
        <dsp:cNvSpPr/>
      </dsp:nvSpPr>
      <dsp:spPr>
        <a:xfrm>
          <a:off x="2085589" y="745946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Tavolo di coordinamento</a:t>
          </a:r>
        </a:p>
      </dsp:txBody>
      <dsp:txXfrm>
        <a:off x="2105523" y="765880"/>
        <a:ext cx="1031949" cy="640735"/>
      </dsp:txXfrm>
    </dsp:sp>
    <dsp:sp modelId="{1FEA98E9-F44F-425E-8B1A-51DC252BDFA9}">
      <dsp:nvSpPr>
        <dsp:cNvPr id="0" name=""/>
        <dsp:cNvSpPr/>
      </dsp:nvSpPr>
      <dsp:spPr>
        <a:xfrm>
          <a:off x="1501" y="1625134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8F629-0E6C-48D8-A4B9-DD8AA4649A41}">
      <dsp:nvSpPr>
        <dsp:cNvPr id="0" name=""/>
        <dsp:cNvSpPr/>
      </dsp:nvSpPr>
      <dsp:spPr>
        <a:xfrm>
          <a:off x="120591" y="1738270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Referente Categoria 1</a:t>
          </a:r>
        </a:p>
      </dsp:txBody>
      <dsp:txXfrm>
        <a:off x="140525" y="1758204"/>
        <a:ext cx="1031949" cy="640735"/>
      </dsp:txXfrm>
    </dsp:sp>
    <dsp:sp modelId="{9BFE9469-BCBF-40F2-BE30-B504E7D0AD77}">
      <dsp:nvSpPr>
        <dsp:cNvPr id="0" name=""/>
        <dsp:cNvSpPr/>
      </dsp:nvSpPr>
      <dsp:spPr>
        <a:xfrm>
          <a:off x="1501" y="2617458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655B7F-994A-4B36-8FD8-7E4A7FAB677A}">
      <dsp:nvSpPr>
        <dsp:cNvPr id="0" name=""/>
        <dsp:cNvSpPr/>
      </dsp:nvSpPr>
      <dsp:spPr>
        <a:xfrm>
          <a:off x="120591" y="2730594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RPCT Enti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1</a:t>
          </a:r>
        </a:p>
      </dsp:txBody>
      <dsp:txXfrm>
        <a:off x="140525" y="2750528"/>
        <a:ext cx="1031949" cy="640735"/>
      </dsp:txXfrm>
    </dsp:sp>
    <dsp:sp modelId="{6B3FB6FC-50EB-40D2-87F3-30161C132609}">
      <dsp:nvSpPr>
        <dsp:cNvPr id="0" name=""/>
        <dsp:cNvSpPr/>
      </dsp:nvSpPr>
      <dsp:spPr>
        <a:xfrm>
          <a:off x="1311499" y="1625134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49F746-30DD-46F5-BE55-B463E3DABC76}">
      <dsp:nvSpPr>
        <dsp:cNvPr id="0" name=""/>
        <dsp:cNvSpPr/>
      </dsp:nvSpPr>
      <dsp:spPr>
        <a:xfrm>
          <a:off x="1430590" y="1738270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Referente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2</a:t>
          </a:r>
        </a:p>
      </dsp:txBody>
      <dsp:txXfrm>
        <a:off x="1450524" y="1758204"/>
        <a:ext cx="1031949" cy="640735"/>
      </dsp:txXfrm>
    </dsp:sp>
    <dsp:sp modelId="{0670CD71-CE44-44C4-8D22-05E91AC4DB93}">
      <dsp:nvSpPr>
        <dsp:cNvPr id="0" name=""/>
        <dsp:cNvSpPr/>
      </dsp:nvSpPr>
      <dsp:spPr>
        <a:xfrm>
          <a:off x="1311499" y="2617458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3E2686-A1C2-4E40-A2E6-6DC12340985B}">
      <dsp:nvSpPr>
        <dsp:cNvPr id="0" name=""/>
        <dsp:cNvSpPr/>
      </dsp:nvSpPr>
      <dsp:spPr>
        <a:xfrm>
          <a:off x="1430590" y="2730594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RPCT Enti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2</a:t>
          </a:r>
        </a:p>
      </dsp:txBody>
      <dsp:txXfrm>
        <a:off x="1450524" y="2750528"/>
        <a:ext cx="1031949" cy="640735"/>
      </dsp:txXfrm>
    </dsp:sp>
    <dsp:sp modelId="{7E8117BE-75A7-451B-8D11-AD19FD200512}">
      <dsp:nvSpPr>
        <dsp:cNvPr id="0" name=""/>
        <dsp:cNvSpPr/>
      </dsp:nvSpPr>
      <dsp:spPr>
        <a:xfrm>
          <a:off x="2621498" y="1625134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3DDFA9-34C5-456F-9226-39BB7ACD43F3}">
      <dsp:nvSpPr>
        <dsp:cNvPr id="0" name=""/>
        <dsp:cNvSpPr/>
      </dsp:nvSpPr>
      <dsp:spPr>
        <a:xfrm>
          <a:off x="2740589" y="1738270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Referente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3</a:t>
          </a:r>
        </a:p>
      </dsp:txBody>
      <dsp:txXfrm>
        <a:off x="2760523" y="1758204"/>
        <a:ext cx="1031949" cy="640735"/>
      </dsp:txXfrm>
    </dsp:sp>
    <dsp:sp modelId="{3D1D3F0D-54C5-4C93-94A1-D88FC2AB1751}">
      <dsp:nvSpPr>
        <dsp:cNvPr id="0" name=""/>
        <dsp:cNvSpPr/>
      </dsp:nvSpPr>
      <dsp:spPr>
        <a:xfrm>
          <a:off x="2621498" y="2617458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FE5EE-4295-42EC-8300-764C8C8DBB23}">
      <dsp:nvSpPr>
        <dsp:cNvPr id="0" name=""/>
        <dsp:cNvSpPr/>
      </dsp:nvSpPr>
      <dsp:spPr>
        <a:xfrm>
          <a:off x="2740589" y="2730594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RPCT Enti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3</a:t>
          </a:r>
        </a:p>
      </dsp:txBody>
      <dsp:txXfrm>
        <a:off x="2760523" y="2750528"/>
        <a:ext cx="1031949" cy="640735"/>
      </dsp:txXfrm>
    </dsp:sp>
    <dsp:sp modelId="{636FED72-E218-4EF5-B6AF-671CDBD67B2A}">
      <dsp:nvSpPr>
        <dsp:cNvPr id="0" name=""/>
        <dsp:cNvSpPr/>
      </dsp:nvSpPr>
      <dsp:spPr>
        <a:xfrm>
          <a:off x="3931497" y="1625134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F618D-A19D-47C2-93D2-FBCD66FF4E49}">
      <dsp:nvSpPr>
        <dsp:cNvPr id="0" name=""/>
        <dsp:cNvSpPr/>
      </dsp:nvSpPr>
      <dsp:spPr>
        <a:xfrm>
          <a:off x="4050587" y="1738270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Referente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4</a:t>
          </a:r>
        </a:p>
      </dsp:txBody>
      <dsp:txXfrm>
        <a:off x="4070521" y="1758204"/>
        <a:ext cx="1031949" cy="640735"/>
      </dsp:txXfrm>
    </dsp:sp>
    <dsp:sp modelId="{327F9D19-3FAC-46CE-8370-E6BEB8D6D4E3}">
      <dsp:nvSpPr>
        <dsp:cNvPr id="0" name=""/>
        <dsp:cNvSpPr/>
      </dsp:nvSpPr>
      <dsp:spPr>
        <a:xfrm>
          <a:off x="3931497" y="2617458"/>
          <a:ext cx="1071817" cy="6806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93FE9C-C681-4079-92EA-B9BCC81707CB}">
      <dsp:nvSpPr>
        <dsp:cNvPr id="0" name=""/>
        <dsp:cNvSpPr/>
      </dsp:nvSpPr>
      <dsp:spPr>
        <a:xfrm>
          <a:off x="4050587" y="2730594"/>
          <a:ext cx="1071817" cy="680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RPCT Enti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dirty="0"/>
            <a:t>Categoria 4</a:t>
          </a:r>
        </a:p>
      </dsp:txBody>
      <dsp:txXfrm>
        <a:off x="4070521" y="2750528"/>
        <a:ext cx="1031949" cy="6407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6C716-32CC-4F6B-871B-40871207EC73}">
      <dsp:nvSpPr>
        <dsp:cNvPr id="0" name=""/>
        <dsp:cNvSpPr/>
      </dsp:nvSpPr>
      <dsp:spPr>
        <a:xfrm>
          <a:off x="5898424" y="777497"/>
          <a:ext cx="5645945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5645945" y="657958"/>
              </a:lnTo>
              <a:lnTo>
                <a:pt x="5645945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807D7-1CA0-47C1-9AD8-058DAC3059BD}">
      <dsp:nvSpPr>
        <dsp:cNvPr id="0" name=""/>
        <dsp:cNvSpPr/>
      </dsp:nvSpPr>
      <dsp:spPr>
        <a:xfrm>
          <a:off x="5898424" y="777497"/>
          <a:ext cx="4991654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4991654" y="657958"/>
              </a:lnTo>
              <a:lnTo>
                <a:pt x="4991654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B9992-FD05-4ABE-9E4D-F3F2D8AE4933}">
      <dsp:nvSpPr>
        <dsp:cNvPr id="0" name=""/>
        <dsp:cNvSpPr/>
      </dsp:nvSpPr>
      <dsp:spPr>
        <a:xfrm>
          <a:off x="5898424" y="777497"/>
          <a:ext cx="4337364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4337364" y="657958"/>
              </a:lnTo>
              <a:lnTo>
                <a:pt x="4337364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CCDFE-FED6-46EB-83CE-DD32D61AB89B}">
      <dsp:nvSpPr>
        <dsp:cNvPr id="0" name=""/>
        <dsp:cNvSpPr/>
      </dsp:nvSpPr>
      <dsp:spPr>
        <a:xfrm>
          <a:off x="5898424" y="777497"/>
          <a:ext cx="3751463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3751463" y="657958"/>
              </a:lnTo>
              <a:lnTo>
                <a:pt x="3751463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184BA-FF64-48A9-AAD2-A4B7D4DCEA8B}">
      <dsp:nvSpPr>
        <dsp:cNvPr id="0" name=""/>
        <dsp:cNvSpPr/>
      </dsp:nvSpPr>
      <dsp:spPr>
        <a:xfrm>
          <a:off x="5898424" y="777497"/>
          <a:ext cx="3101673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3101673" y="657958"/>
              </a:lnTo>
              <a:lnTo>
                <a:pt x="3101673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A9D1D-9AD9-421C-A20D-772E7824880C}">
      <dsp:nvSpPr>
        <dsp:cNvPr id="0" name=""/>
        <dsp:cNvSpPr/>
      </dsp:nvSpPr>
      <dsp:spPr>
        <a:xfrm>
          <a:off x="5898424" y="777497"/>
          <a:ext cx="2451883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2451883" y="657958"/>
              </a:lnTo>
              <a:lnTo>
                <a:pt x="2451883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665BD-DFB6-42C6-9504-266323C60345}">
      <dsp:nvSpPr>
        <dsp:cNvPr id="0" name=""/>
        <dsp:cNvSpPr/>
      </dsp:nvSpPr>
      <dsp:spPr>
        <a:xfrm>
          <a:off x="5898424" y="777497"/>
          <a:ext cx="1875689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1875689" y="657958"/>
              </a:lnTo>
              <a:lnTo>
                <a:pt x="1875689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A0699-C031-4196-B99A-E4B2A3C5B093}">
      <dsp:nvSpPr>
        <dsp:cNvPr id="0" name=""/>
        <dsp:cNvSpPr/>
      </dsp:nvSpPr>
      <dsp:spPr>
        <a:xfrm>
          <a:off x="5898424" y="777497"/>
          <a:ext cx="1233237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1233237" y="657958"/>
              </a:lnTo>
              <a:lnTo>
                <a:pt x="1233237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3F1FB-493F-45E5-B238-31B278FA7C47}">
      <dsp:nvSpPr>
        <dsp:cNvPr id="0" name=""/>
        <dsp:cNvSpPr/>
      </dsp:nvSpPr>
      <dsp:spPr>
        <a:xfrm>
          <a:off x="5898424" y="777497"/>
          <a:ext cx="581079" cy="70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7958"/>
              </a:lnTo>
              <a:lnTo>
                <a:pt x="581079" y="657958"/>
              </a:lnTo>
              <a:lnTo>
                <a:pt x="581079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BA04-9AD3-4856-9314-C2920E341A32}">
      <dsp:nvSpPr>
        <dsp:cNvPr id="0" name=""/>
        <dsp:cNvSpPr/>
      </dsp:nvSpPr>
      <dsp:spPr>
        <a:xfrm>
          <a:off x="5847883" y="777497"/>
          <a:ext cx="91440" cy="708801"/>
        </a:xfrm>
        <a:custGeom>
          <a:avLst/>
          <a:gdLst/>
          <a:ahLst/>
          <a:cxnLst/>
          <a:rect l="0" t="0" r="0" b="0"/>
          <a:pathLst>
            <a:path>
              <a:moveTo>
                <a:pt x="50540" y="0"/>
              </a:moveTo>
              <a:lnTo>
                <a:pt x="50540" y="657958"/>
              </a:lnTo>
              <a:lnTo>
                <a:pt x="45720" y="657958"/>
              </a:lnTo>
              <a:lnTo>
                <a:pt x="4572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42A6E-FA7C-4D47-8865-91CCDA4F35D9}">
      <dsp:nvSpPr>
        <dsp:cNvPr id="0" name=""/>
        <dsp:cNvSpPr/>
      </dsp:nvSpPr>
      <dsp:spPr>
        <a:xfrm>
          <a:off x="5270723" y="777497"/>
          <a:ext cx="627700" cy="696151"/>
        </a:xfrm>
        <a:custGeom>
          <a:avLst/>
          <a:gdLst/>
          <a:ahLst/>
          <a:cxnLst/>
          <a:rect l="0" t="0" r="0" b="0"/>
          <a:pathLst>
            <a:path>
              <a:moveTo>
                <a:pt x="627700" y="0"/>
              </a:moveTo>
              <a:lnTo>
                <a:pt x="627700" y="645308"/>
              </a:lnTo>
              <a:lnTo>
                <a:pt x="0" y="645308"/>
              </a:lnTo>
              <a:lnTo>
                <a:pt x="0" y="69615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A2F09-F3A1-42B7-808A-C2B81743C984}">
      <dsp:nvSpPr>
        <dsp:cNvPr id="0" name=""/>
        <dsp:cNvSpPr/>
      </dsp:nvSpPr>
      <dsp:spPr>
        <a:xfrm>
          <a:off x="4721803" y="777497"/>
          <a:ext cx="1176620" cy="708801"/>
        </a:xfrm>
        <a:custGeom>
          <a:avLst/>
          <a:gdLst/>
          <a:ahLst/>
          <a:cxnLst/>
          <a:rect l="0" t="0" r="0" b="0"/>
          <a:pathLst>
            <a:path>
              <a:moveTo>
                <a:pt x="1176620" y="0"/>
              </a:moveTo>
              <a:lnTo>
                <a:pt x="1176620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8305D-FE08-4C22-B25A-1AFDA6957104}">
      <dsp:nvSpPr>
        <dsp:cNvPr id="0" name=""/>
        <dsp:cNvSpPr/>
      </dsp:nvSpPr>
      <dsp:spPr>
        <a:xfrm>
          <a:off x="4135902" y="777497"/>
          <a:ext cx="1762521" cy="708801"/>
        </a:xfrm>
        <a:custGeom>
          <a:avLst/>
          <a:gdLst/>
          <a:ahLst/>
          <a:cxnLst/>
          <a:rect l="0" t="0" r="0" b="0"/>
          <a:pathLst>
            <a:path>
              <a:moveTo>
                <a:pt x="1762521" y="0"/>
              </a:moveTo>
              <a:lnTo>
                <a:pt x="1762521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EFA74-8A53-4199-9FD3-D60D275F5292}">
      <dsp:nvSpPr>
        <dsp:cNvPr id="0" name=""/>
        <dsp:cNvSpPr/>
      </dsp:nvSpPr>
      <dsp:spPr>
        <a:xfrm>
          <a:off x="3550002" y="777497"/>
          <a:ext cx="2348421" cy="708801"/>
        </a:xfrm>
        <a:custGeom>
          <a:avLst/>
          <a:gdLst/>
          <a:ahLst/>
          <a:cxnLst/>
          <a:rect l="0" t="0" r="0" b="0"/>
          <a:pathLst>
            <a:path>
              <a:moveTo>
                <a:pt x="2348421" y="0"/>
              </a:moveTo>
              <a:lnTo>
                <a:pt x="2348421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65324-AD37-4B19-AE05-E975C336E0BA}">
      <dsp:nvSpPr>
        <dsp:cNvPr id="0" name=""/>
        <dsp:cNvSpPr/>
      </dsp:nvSpPr>
      <dsp:spPr>
        <a:xfrm>
          <a:off x="2964102" y="777497"/>
          <a:ext cx="2934321" cy="708801"/>
        </a:xfrm>
        <a:custGeom>
          <a:avLst/>
          <a:gdLst/>
          <a:ahLst/>
          <a:cxnLst/>
          <a:rect l="0" t="0" r="0" b="0"/>
          <a:pathLst>
            <a:path>
              <a:moveTo>
                <a:pt x="2934321" y="0"/>
              </a:moveTo>
              <a:lnTo>
                <a:pt x="2934321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FC4C5-98BD-44D0-A9A3-CEAD331AE81D}">
      <dsp:nvSpPr>
        <dsp:cNvPr id="0" name=""/>
        <dsp:cNvSpPr/>
      </dsp:nvSpPr>
      <dsp:spPr>
        <a:xfrm>
          <a:off x="2269999" y="777497"/>
          <a:ext cx="3628424" cy="708801"/>
        </a:xfrm>
        <a:custGeom>
          <a:avLst/>
          <a:gdLst/>
          <a:ahLst/>
          <a:cxnLst/>
          <a:rect l="0" t="0" r="0" b="0"/>
          <a:pathLst>
            <a:path>
              <a:moveTo>
                <a:pt x="3628424" y="0"/>
              </a:moveTo>
              <a:lnTo>
                <a:pt x="3628424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61DBB-6B8B-45CB-8F98-AB565AB4EDFE}">
      <dsp:nvSpPr>
        <dsp:cNvPr id="0" name=""/>
        <dsp:cNvSpPr/>
      </dsp:nvSpPr>
      <dsp:spPr>
        <a:xfrm>
          <a:off x="1478663" y="777497"/>
          <a:ext cx="4419760" cy="708801"/>
        </a:xfrm>
        <a:custGeom>
          <a:avLst/>
          <a:gdLst/>
          <a:ahLst/>
          <a:cxnLst/>
          <a:rect l="0" t="0" r="0" b="0"/>
          <a:pathLst>
            <a:path>
              <a:moveTo>
                <a:pt x="4419760" y="0"/>
              </a:moveTo>
              <a:lnTo>
                <a:pt x="4419760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5EF62-B67D-40CE-89AC-114F905BD3D4}">
      <dsp:nvSpPr>
        <dsp:cNvPr id="0" name=""/>
        <dsp:cNvSpPr/>
      </dsp:nvSpPr>
      <dsp:spPr>
        <a:xfrm>
          <a:off x="835260" y="777497"/>
          <a:ext cx="5063163" cy="708801"/>
        </a:xfrm>
        <a:custGeom>
          <a:avLst/>
          <a:gdLst/>
          <a:ahLst/>
          <a:cxnLst/>
          <a:rect l="0" t="0" r="0" b="0"/>
          <a:pathLst>
            <a:path>
              <a:moveTo>
                <a:pt x="5063163" y="0"/>
              </a:moveTo>
              <a:lnTo>
                <a:pt x="5063163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31F96-E19A-471E-B274-FD9E83324B53}">
      <dsp:nvSpPr>
        <dsp:cNvPr id="0" name=""/>
        <dsp:cNvSpPr/>
      </dsp:nvSpPr>
      <dsp:spPr>
        <a:xfrm>
          <a:off x="270784" y="777497"/>
          <a:ext cx="5627639" cy="708801"/>
        </a:xfrm>
        <a:custGeom>
          <a:avLst/>
          <a:gdLst/>
          <a:ahLst/>
          <a:cxnLst/>
          <a:rect l="0" t="0" r="0" b="0"/>
          <a:pathLst>
            <a:path>
              <a:moveTo>
                <a:pt x="5627639" y="0"/>
              </a:moveTo>
              <a:lnTo>
                <a:pt x="5627639" y="657958"/>
              </a:lnTo>
              <a:lnTo>
                <a:pt x="0" y="657958"/>
              </a:lnTo>
              <a:lnTo>
                <a:pt x="0" y="708801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895E5-750B-4690-B944-6156E5E13787}">
      <dsp:nvSpPr>
        <dsp:cNvPr id="0" name=""/>
        <dsp:cNvSpPr/>
      </dsp:nvSpPr>
      <dsp:spPr>
        <a:xfrm>
          <a:off x="4680322" y="147368"/>
          <a:ext cx="2436202" cy="630128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MACRO-CATEGORI</a:t>
          </a:r>
          <a:r>
            <a:rPr lang="it-IT" sz="1200" b="1" kern="12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E</a:t>
          </a:r>
          <a:endParaRPr lang="en-US" sz="1200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4680322" y="147368"/>
        <a:ext cx="2436202" cy="630128"/>
      </dsp:txXfrm>
    </dsp:sp>
    <dsp:sp modelId="{91BBE87A-8539-4845-8D67-6AD0E551FDC2}">
      <dsp:nvSpPr>
        <dsp:cNvPr id="0" name=""/>
        <dsp:cNvSpPr/>
      </dsp:nvSpPr>
      <dsp:spPr>
        <a:xfrm>
          <a:off x="10370" y="1486298"/>
          <a:ext cx="520826" cy="713430"/>
        </a:xfrm>
        <a:prstGeom prst="rect">
          <a:avLst/>
        </a:prstGeom>
        <a:solidFill>
          <a:srgbClr val="62E4D8"/>
        </a:solidFill>
        <a:ln>
          <a:noFill/>
        </a:ln>
        <a:effectLst>
          <a:glow rad="127000">
            <a:schemeClr val="accent4">
              <a:lumMod val="20000"/>
              <a:lumOff val="8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Agenzie statali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70" y="1486298"/>
        <a:ext cx="520826" cy="713430"/>
      </dsp:txXfrm>
    </dsp:sp>
    <dsp:sp modelId="{06F8F19E-6E99-4A20-86AC-54106382368C}">
      <dsp:nvSpPr>
        <dsp:cNvPr id="0" name=""/>
        <dsp:cNvSpPr/>
      </dsp:nvSpPr>
      <dsp:spPr>
        <a:xfrm>
          <a:off x="632882" y="1486298"/>
          <a:ext cx="404755" cy="86770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nazionali 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882" y="1486298"/>
        <a:ext cx="404755" cy="867703"/>
      </dsp:txXfrm>
    </dsp:sp>
    <dsp:sp modelId="{7FB4D795-E575-4363-9210-ABFB377C02BB}">
      <dsp:nvSpPr>
        <dsp:cNvPr id="0" name=""/>
        <dsp:cNvSpPr/>
      </dsp:nvSpPr>
      <dsp:spPr>
        <a:xfrm>
          <a:off x="1139323" y="1486298"/>
          <a:ext cx="678680" cy="13238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Regione Emilia-Romagna ed Enti regionali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9323" y="1486298"/>
        <a:ext cx="678680" cy="1323841"/>
      </dsp:txXfrm>
    </dsp:sp>
    <dsp:sp modelId="{0E577883-135C-45E0-8084-54288653F66A}">
      <dsp:nvSpPr>
        <dsp:cNvPr id="0" name=""/>
        <dsp:cNvSpPr/>
      </dsp:nvSpPr>
      <dsp:spPr>
        <a:xfrm>
          <a:off x="1919689" y="1486298"/>
          <a:ext cx="700620" cy="178935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interregionali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9689" y="1486298"/>
        <a:ext cx="700620" cy="1789351"/>
      </dsp:txXfrm>
    </dsp:sp>
    <dsp:sp modelId="{37CC5031-066A-4BA5-9E10-C8DCDAAB9624}">
      <dsp:nvSpPr>
        <dsp:cNvPr id="0" name=""/>
        <dsp:cNvSpPr/>
      </dsp:nvSpPr>
      <dsp:spPr>
        <a:xfrm>
          <a:off x="2721994" y="1486298"/>
          <a:ext cx="484215" cy="2359175"/>
        </a:xfrm>
        <a:prstGeom prst="rect">
          <a:avLst/>
        </a:prstGeom>
        <a:solidFill>
          <a:srgbClr val="FEEFD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Enti del sistema sanitario regionale 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994" y="1486298"/>
        <a:ext cx="484215" cy="2359175"/>
      </dsp:txXfrm>
    </dsp:sp>
    <dsp:sp modelId="{8B1F56EB-71EE-4909-BFC4-E2027B8FF96C}">
      <dsp:nvSpPr>
        <dsp:cNvPr id="0" name=""/>
        <dsp:cNvSpPr/>
      </dsp:nvSpPr>
      <dsp:spPr>
        <a:xfrm>
          <a:off x="3307894" y="1486298"/>
          <a:ext cx="484215" cy="2587853"/>
        </a:xfrm>
        <a:prstGeom prst="rect">
          <a:avLst/>
        </a:prstGeom>
        <a:solidFill>
          <a:srgbClr val="99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Città metropolitana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7894" y="1486298"/>
        <a:ext cx="484215" cy="2587853"/>
      </dsp:txXfrm>
    </dsp:sp>
    <dsp:sp modelId="{8A1FBAFA-DED3-477E-AF39-FE62F23C7D4C}">
      <dsp:nvSpPr>
        <dsp:cNvPr id="0" name=""/>
        <dsp:cNvSpPr/>
      </dsp:nvSpPr>
      <dsp:spPr>
        <a:xfrm>
          <a:off x="3893795" y="1486298"/>
          <a:ext cx="484215" cy="2845124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Area Romagna</a:t>
          </a:r>
        </a:p>
      </dsp:txBody>
      <dsp:txXfrm>
        <a:off x="3893795" y="1486298"/>
        <a:ext cx="484215" cy="2845124"/>
      </dsp:txXfrm>
    </dsp:sp>
    <dsp:sp modelId="{2A112383-1DA6-4492-ADBE-75F6A248621D}">
      <dsp:nvSpPr>
        <dsp:cNvPr id="0" name=""/>
        <dsp:cNvSpPr/>
      </dsp:nvSpPr>
      <dsp:spPr>
        <a:xfrm>
          <a:off x="4479695" y="1486298"/>
          <a:ext cx="484215" cy="2820676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Emilia centrale</a:t>
          </a:r>
        </a:p>
      </dsp:txBody>
      <dsp:txXfrm>
        <a:off x="4479695" y="1486298"/>
        <a:ext cx="484215" cy="2820676"/>
      </dsp:txXfrm>
    </dsp:sp>
    <dsp:sp modelId="{00DFE0FD-9321-4BCB-99B8-EA838DA4E774}">
      <dsp:nvSpPr>
        <dsp:cNvPr id="0" name=""/>
        <dsp:cNvSpPr/>
      </dsp:nvSpPr>
      <dsp:spPr>
        <a:xfrm>
          <a:off x="5028616" y="1473648"/>
          <a:ext cx="484215" cy="2789679"/>
        </a:xfrm>
        <a:prstGeom prst="rect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Comuni e Unioni dei Comuni Emilia occidentale</a:t>
          </a:r>
        </a:p>
      </dsp:txBody>
      <dsp:txXfrm>
        <a:off x="5028616" y="1473648"/>
        <a:ext cx="484215" cy="2789679"/>
      </dsp:txXfrm>
    </dsp:sp>
    <dsp:sp modelId="{233DDC8E-0E85-41FF-9D00-2BB170C38A85}">
      <dsp:nvSpPr>
        <dsp:cNvPr id="0" name=""/>
        <dsp:cNvSpPr/>
      </dsp:nvSpPr>
      <dsp:spPr>
        <a:xfrm>
          <a:off x="5651496" y="1486298"/>
          <a:ext cx="484215" cy="300009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Province</a:t>
          </a:r>
        </a:p>
      </dsp:txBody>
      <dsp:txXfrm>
        <a:off x="5651496" y="1486298"/>
        <a:ext cx="484215" cy="3000090"/>
      </dsp:txXfrm>
    </dsp:sp>
    <dsp:sp modelId="{354169F9-F964-43D5-908B-31DC997E15D3}">
      <dsp:nvSpPr>
        <dsp:cNvPr id="0" name=""/>
        <dsp:cNvSpPr/>
      </dsp:nvSpPr>
      <dsp:spPr>
        <a:xfrm>
          <a:off x="6237396" y="1486298"/>
          <a:ext cx="484215" cy="27493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del sistema camerale 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7396" y="1486298"/>
        <a:ext cx="484215" cy="2749329"/>
      </dsp:txXfrm>
    </dsp:sp>
    <dsp:sp modelId="{245140A7-7D9A-496E-A3E3-34C3E5522BB5}">
      <dsp:nvSpPr>
        <dsp:cNvPr id="0" name=""/>
        <dsp:cNvSpPr/>
      </dsp:nvSpPr>
      <dsp:spPr>
        <a:xfrm>
          <a:off x="6823296" y="1486298"/>
          <a:ext cx="616730" cy="2760493"/>
        </a:xfrm>
        <a:prstGeom prst="rect">
          <a:avLst/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Università pubbliche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3296" y="1486298"/>
        <a:ext cx="616730" cy="2760493"/>
      </dsp:txXfrm>
    </dsp:sp>
    <dsp:sp modelId="{8C7331DC-6312-462F-90FE-CA07C80E7097}">
      <dsp:nvSpPr>
        <dsp:cNvPr id="0" name=""/>
        <dsp:cNvSpPr/>
      </dsp:nvSpPr>
      <dsp:spPr>
        <a:xfrm>
          <a:off x="7541712" y="1486298"/>
          <a:ext cx="464802" cy="27950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Ordini professionali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1712" y="1486298"/>
        <a:ext cx="464802" cy="2795020"/>
      </dsp:txXfrm>
    </dsp:sp>
    <dsp:sp modelId="{49BA321A-224A-42F6-A9CA-827AC97762B4}">
      <dsp:nvSpPr>
        <dsp:cNvPr id="0" name=""/>
        <dsp:cNvSpPr/>
      </dsp:nvSpPr>
      <dsp:spPr>
        <a:xfrm>
          <a:off x="8108200" y="1486298"/>
          <a:ext cx="484215" cy="2503745"/>
        </a:xfrm>
        <a:prstGeom prst="rect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ASP</a:t>
          </a:r>
        </a:p>
      </dsp:txBody>
      <dsp:txXfrm>
        <a:off x="8108200" y="1486298"/>
        <a:ext cx="484215" cy="2503745"/>
      </dsp:txXfrm>
    </dsp:sp>
    <dsp:sp modelId="{613AC731-DD76-437A-A5C4-77FB2081C89D}">
      <dsp:nvSpPr>
        <dsp:cNvPr id="0" name=""/>
        <dsp:cNvSpPr/>
      </dsp:nvSpPr>
      <dsp:spPr>
        <a:xfrm>
          <a:off x="8694100" y="1486298"/>
          <a:ext cx="611994" cy="221489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gestione</a:t>
          </a: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parchi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4100" y="1486298"/>
        <a:ext cx="611994" cy="2214891"/>
      </dsp:txXfrm>
    </dsp:sp>
    <dsp:sp modelId="{7331631F-AF50-48CB-A0FC-F3E6B0C3531F}">
      <dsp:nvSpPr>
        <dsp:cNvPr id="0" name=""/>
        <dsp:cNvSpPr/>
      </dsp:nvSpPr>
      <dsp:spPr>
        <a:xfrm>
          <a:off x="9407780" y="1486298"/>
          <a:ext cx="484215" cy="2096639"/>
        </a:xfrm>
        <a:prstGeom prst="rect">
          <a:avLst/>
        </a:prstGeom>
        <a:solidFill>
          <a:srgbClr val="66FF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 e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altri</a:t>
          </a: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</a:t>
          </a: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strumentali</a:t>
          </a: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9407780" y="1486298"/>
        <a:ext cx="484215" cy="2096639"/>
      </dsp:txXfrm>
    </dsp:sp>
    <dsp:sp modelId="{5C6D77B8-8182-4481-B1D4-376F65535C31}">
      <dsp:nvSpPr>
        <dsp:cNvPr id="0" name=""/>
        <dsp:cNvSpPr/>
      </dsp:nvSpPr>
      <dsp:spPr>
        <a:xfrm>
          <a:off x="9993680" y="1486298"/>
          <a:ext cx="484215" cy="141304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Consorzi</a:t>
          </a:r>
          <a:r>
            <a:rPr lang="en-US" sz="8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 bonifica</a:t>
          </a:r>
        </a:p>
      </dsp:txBody>
      <dsp:txXfrm>
        <a:off x="9993680" y="1486298"/>
        <a:ext cx="484215" cy="1413043"/>
      </dsp:txXfrm>
    </dsp:sp>
    <dsp:sp modelId="{6EF3D7CB-F78F-4543-B628-8980041072AD}">
      <dsp:nvSpPr>
        <dsp:cNvPr id="0" name=""/>
        <dsp:cNvSpPr/>
      </dsp:nvSpPr>
      <dsp:spPr>
        <a:xfrm>
          <a:off x="10579580" y="1486298"/>
          <a:ext cx="620996" cy="118182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di diritto privato controllati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79580" y="1486298"/>
        <a:ext cx="620996" cy="1181826"/>
      </dsp:txXfrm>
    </dsp:sp>
    <dsp:sp modelId="{DDE9A2C4-3754-49A6-860B-728F4FEAA83E}">
      <dsp:nvSpPr>
        <dsp:cNvPr id="0" name=""/>
        <dsp:cNvSpPr/>
      </dsp:nvSpPr>
      <dsp:spPr>
        <a:xfrm>
          <a:off x="11302262" y="1486298"/>
          <a:ext cx="484215" cy="1022422"/>
        </a:xfrm>
        <a:prstGeom prst="rect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Enti di diritto privato partecipati</a:t>
          </a:r>
          <a:endParaRPr lang="en-US" sz="8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02262" y="1486298"/>
        <a:ext cx="484215" cy="10224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4CE1E-6D30-4E34-A977-D5B1A2298791}">
      <dsp:nvSpPr>
        <dsp:cNvPr id="0" name=""/>
        <dsp:cNvSpPr/>
      </dsp:nvSpPr>
      <dsp:spPr>
        <a:xfrm>
          <a:off x="633" y="1133106"/>
          <a:ext cx="2191885" cy="1424725"/>
        </a:xfrm>
        <a:prstGeom prst="roundRect">
          <a:avLst/>
        </a:prstGeom>
        <a:solidFill>
          <a:srgbClr val="99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Creazione di una comunità virtuale </a:t>
          </a:r>
          <a:endParaRPr lang="en-U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82" y="1202655"/>
        <a:ext cx="2052787" cy="1285627"/>
      </dsp:txXfrm>
    </dsp:sp>
    <dsp:sp modelId="{F9FFE377-C7E2-42ED-82CC-59A18476882A}">
      <dsp:nvSpPr>
        <dsp:cNvPr id="0" name=""/>
        <dsp:cNvSpPr/>
      </dsp:nvSpPr>
      <dsp:spPr>
        <a:xfrm>
          <a:off x="1096576" y="635272"/>
          <a:ext cx="2420393" cy="2420393"/>
        </a:xfrm>
        <a:custGeom>
          <a:avLst/>
          <a:gdLst/>
          <a:ahLst/>
          <a:cxnLst/>
          <a:rect l="0" t="0" r="0" b="0"/>
          <a:pathLst>
            <a:path>
              <a:moveTo>
                <a:pt x="243518" y="482110"/>
              </a:moveTo>
              <a:arcTo wR="1210196" hR="1210196" stAng="13019189" swAng="636162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6E984-7625-4A2F-A4CC-89319E59AA3E}">
      <dsp:nvSpPr>
        <dsp:cNvPr id="0" name=""/>
        <dsp:cNvSpPr/>
      </dsp:nvSpPr>
      <dsp:spPr>
        <a:xfrm>
          <a:off x="2421027" y="1133106"/>
          <a:ext cx="2191885" cy="1424725"/>
        </a:xfrm>
        <a:prstGeom prst="roundRect">
          <a:avLst/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Apertura di una sezione nel sito «Portale della </a:t>
          </a:r>
          <a:r>
            <a:rPr lang="it-IT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legalita’</a:t>
          </a:r>
          <a:r>
            <a:rPr lang="it-IT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en-U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0576" y="1202655"/>
        <a:ext cx="2052787" cy="1285627"/>
      </dsp:txXfrm>
    </dsp:sp>
    <dsp:sp modelId="{9F3BF03A-99A0-42AE-850A-F505F21084D9}">
      <dsp:nvSpPr>
        <dsp:cNvPr id="0" name=""/>
        <dsp:cNvSpPr/>
      </dsp:nvSpPr>
      <dsp:spPr>
        <a:xfrm>
          <a:off x="1096576" y="635272"/>
          <a:ext cx="2420393" cy="2420393"/>
        </a:xfrm>
        <a:custGeom>
          <a:avLst/>
          <a:gdLst/>
          <a:ahLst/>
          <a:cxnLst/>
          <a:rect l="0" t="0" r="0" b="0"/>
          <a:pathLst>
            <a:path>
              <a:moveTo>
                <a:pt x="2176874" y="1938283"/>
              </a:moveTo>
              <a:arcTo wR="1210196" hR="1210196" stAng="2219189" swAng="63616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C7CA-02B5-4F6C-9242-30E1396B24E4}">
      <dsp:nvSpPr>
        <dsp:cNvPr id="0" name=""/>
        <dsp:cNvSpPr/>
      </dsp:nvSpPr>
      <dsp:spPr>
        <a:xfrm>
          <a:off x="72012" y="269945"/>
          <a:ext cx="3005221" cy="3160207"/>
        </a:xfrm>
        <a:prstGeom prst="rect">
          <a:avLst/>
        </a:prstGeom>
        <a:solidFill>
          <a:srgbClr val="FFFFCC"/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87" tIns="330200" rIns="175987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Regione e le Associazioni di Enti che hanno sottoscritto il Protocollo di Intesa (ANCI, UPI, UNCEM, UNIONCAMERE) sensibilizzano le Amministrazioni del territorio promuovendo l’adesione alla Rete per l’integrità e la trasparenza </a:t>
          </a:r>
          <a:endParaRPr lang="en-US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12" y="1470824"/>
        <a:ext cx="3005221" cy="1896124"/>
      </dsp:txXfrm>
    </dsp:sp>
    <dsp:sp modelId="{788A2F6C-F166-400D-8F7C-4C2A43CDEF09}">
      <dsp:nvSpPr>
        <dsp:cNvPr id="0" name=""/>
        <dsp:cNvSpPr/>
      </dsp:nvSpPr>
      <dsp:spPr>
        <a:xfrm>
          <a:off x="1020909" y="503567"/>
          <a:ext cx="948062" cy="948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15" tIns="12700" rIns="73915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  <a:endParaRPr lang="en-US" sz="4600" kern="1200" dirty="0"/>
        </a:p>
      </dsp:txBody>
      <dsp:txXfrm>
        <a:off x="1159749" y="642407"/>
        <a:ext cx="670382" cy="670382"/>
      </dsp:txXfrm>
    </dsp:sp>
    <dsp:sp modelId="{006A6992-97B8-41B0-AEFD-D251EB360633}">
      <dsp:nvSpPr>
        <dsp:cNvPr id="0" name=""/>
        <dsp:cNvSpPr/>
      </dsp:nvSpPr>
      <dsp:spPr>
        <a:xfrm>
          <a:off x="374827" y="3308223"/>
          <a:ext cx="2257291" cy="72"/>
        </a:xfrm>
        <a:prstGeom prst="rect">
          <a:avLst/>
        </a:prstGeom>
        <a:solidFill>
          <a:schemeClr val="accent4">
            <a:hueOff val="1764521"/>
            <a:satOff val="1622"/>
            <a:lumOff val="2353"/>
            <a:alphaOff val="0"/>
          </a:schemeClr>
        </a:solidFill>
        <a:ln w="19050" cap="flat" cmpd="sng" algn="ctr">
          <a:solidFill>
            <a:schemeClr val="accent4">
              <a:hueOff val="1764521"/>
              <a:satOff val="162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AF39-383F-4D3E-9DC9-805732EF0307}">
      <dsp:nvSpPr>
        <dsp:cNvPr id="0" name=""/>
        <dsp:cNvSpPr/>
      </dsp:nvSpPr>
      <dsp:spPr>
        <a:xfrm>
          <a:off x="3232676" y="296176"/>
          <a:ext cx="2914839" cy="316020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accent4">
              <a:tint val="40000"/>
              <a:alpha val="90000"/>
              <a:hueOff val="4991860"/>
              <a:satOff val="5307"/>
              <a:lumOff val="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87" tIns="330200" rIns="175987" bIns="33020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L’adesione alla Rete deve avvenire a cura dei Responsabili della Prevenzione della corruzione e della Trasparenza (o dei Referenti locali per le Amministrazioni statali che hanno un RPCT a livello nazionale), previa autorizzazione dell’organo di indirizzo competente per la Amministrazione di appartenenza</a:t>
          </a:r>
          <a:endParaRPr lang="en-US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2676" y="1497055"/>
        <a:ext cx="2914839" cy="1896124"/>
      </dsp:txXfrm>
    </dsp:sp>
    <dsp:sp modelId="{5A18D23F-B1E5-4758-93D3-97AA4876E33C}">
      <dsp:nvSpPr>
        <dsp:cNvPr id="0" name=""/>
        <dsp:cNvSpPr/>
      </dsp:nvSpPr>
      <dsp:spPr>
        <a:xfrm>
          <a:off x="4215202" y="464109"/>
          <a:ext cx="948062" cy="948062"/>
        </a:xfrm>
        <a:prstGeom prst="ellipse">
          <a:avLst/>
        </a:prstGeom>
        <a:solidFill>
          <a:schemeClr val="accent4">
            <a:hueOff val="3529043"/>
            <a:satOff val="3245"/>
            <a:lumOff val="4706"/>
            <a:alphaOff val="0"/>
          </a:schemeClr>
        </a:solidFill>
        <a:ln w="19050" cap="flat" cmpd="sng" algn="ctr">
          <a:solidFill>
            <a:schemeClr val="accent4">
              <a:hueOff val="3529043"/>
              <a:satOff val="324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915" tIns="12700" rIns="73915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  <a:endParaRPr lang="en-US" sz="4600" kern="1200" dirty="0"/>
        </a:p>
      </dsp:txBody>
      <dsp:txXfrm>
        <a:off x="4354042" y="602949"/>
        <a:ext cx="670382" cy="670382"/>
      </dsp:txXfrm>
    </dsp:sp>
    <dsp:sp modelId="{15B0E7E4-4E4A-4E1B-9985-06609EAB076E}">
      <dsp:nvSpPr>
        <dsp:cNvPr id="0" name=""/>
        <dsp:cNvSpPr/>
      </dsp:nvSpPr>
      <dsp:spPr>
        <a:xfrm>
          <a:off x="3560587" y="3308223"/>
          <a:ext cx="2257291" cy="72"/>
        </a:xfrm>
        <a:prstGeom prst="rect">
          <a:avLst/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0C7CA-02B5-4F6C-9242-30E1396B24E4}">
      <dsp:nvSpPr>
        <dsp:cNvPr id="0" name=""/>
        <dsp:cNvSpPr/>
      </dsp:nvSpPr>
      <dsp:spPr>
        <a:xfrm>
          <a:off x="0" y="0"/>
          <a:ext cx="2493112" cy="2962675"/>
        </a:xfrm>
        <a:prstGeom prst="rect">
          <a:avLst/>
        </a:prstGeom>
        <a:solidFill>
          <a:srgbClr val="99FFCC"/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87" tIns="330200" rIns="164987" bIns="33020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aderire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occorre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compilare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un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apposito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modulo,  da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firmare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digitalmente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e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spedire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all’indirizzo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di </a:t>
          </a:r>
          <a:r>
            <a:rPr lang="en-US" sz="1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posta</a:t>
          </a:r>
          <a:r>
            <a:rPr lang="en-US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certificata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affleg@postacert.regione.Emilia-Romagna.it</a:t>
          </a:r>
        </a:p>
      </dsp:txBody>
      <dsp:txXfrm>
        <a:off x="0" y="1125816"/>
        <a:ext cx="2493112" cy="1777605"/>
      </dsp:txXfrm>
    </dsp:sp>
    <dsp:sp modelId="{788A2F6C-F166-400D-8F7C-4C2A43CDEF09}">
      <dsp:nvSpPr>
        <dsp:cNvPr id="0" name=""/>
        <dsp:cNvSpPr/>
      </dsp:nvSpPr>
      <dsp:spPr>
        <a:xfrm>
          <a:off x="802394" y="327097"/>
          <a:ext cx="888802" cy="8888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95" tIns="12700" rIns="69295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3</a:t>
          </a:r>
        </a:p>
      </dsp:txBody>
      <dsp:txXfrm>
        <a:off x="932556" y="457259"/>
        <a:ext cx="628478" cy="628478"/>
      </dsp:txXfrm>
    </dsp:sp>
    <dsp:sp modelId="{006A6992-97B8-41B0-AEFD-D251EB360633}">
      <dsp:nvSpPr>
        <dsp:cNvPr id="0" name=""/>
        <dsp:cNvSpPr/>
      </dsp:nvSpPr>
      <dsp:spPr>
        <a:xfrm>
          <a:off x="188697" y="2993433"/>
          <a:ext cx="2116196" cy="72"/>
        </a:xfrm>
        <a:prstGeom prst="rect">
          <a:avLst/>
        </a:prstGeom>
        <a:solidFill>
          <a:schemeClr val="accent4">
            <a:hueOff val="1764521"/>
            <a:satOff val="1622"/>
            <a:lumOff val="2353"/>
            <a:alphaOff val="0"/>
          </a:schemeClr>
        </a:solidFill>
        <a:ln w="19050" cap="flat" cmpd="sng" algn="ctr">
          <a:solidFill>
            <a:schemeClr val="accent4">
              <a:hueOff val="1764521"/>
              <a:satOff val="162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CAF39-383F-4D3E-9DC9-805732EF0307}">
      <dsp:nvSpPr>
        <dsp:cNvPr id="0" name=""/>
        <dsp:cNvSpPr/>
      </dsp:nvSpPr>
      <dsp:spPr>
        <a:xfrm>
          <a:off x="2654881" y="0"/>
          <a:ext cx="2732645" cy="296267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4">
              <a:tint val="40000"/>
              <a:alpha val="90000"/>
              <a:hueOff val="4991860"/>
              <a:satOff val="5307"/>
              <a:lumOff val="15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987" tIns="330200" rIns="164987" bIns="33020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Tutte le istruzioni e copia del modulo saranno a breve disponibili anche nel Portale legalità – sezione Rete per l’integrità e la trasparenza della Regione Emilia-Romagna</a:t>
          </a:r>
          <a:endParaRPr lang="en-US" sz="1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</a:endParaRPr>
        </a:p>
      </dsp:txBody>
      <dsp:txXfrm>
        <a:off x="2654881" y="1125816"/>
        <a:ext cx="2732645" cy="1777605"/>
      </dsp:txXfrm>
    </dsp:sp>
    <dsp:sp modelId="{5A18D23F-B1E5-4758-93D3-97AA4876E33C}">
      <dsp:nvSpPr>
        <dsp:cNvPr id="0" name=""/>
        <dsp:cNvSpPr/>
      </dsp:nvSpPr>
      <dsp:spPr>
        <a:xfrm>
          <a:off x="3626892" y="327097"/>
          <a:ext cx="888802" cy="888802"/>
        </a:xfrm>
        <a:prstGeom prst="ellipse">
          <a:avLst/>
        </a:prstGeom>
        <a:solidFill>
          <a:schemeClr val="accent4">
            <a:hueOff val="3529043"/>
            <a:satOff val="3245"/>
            <a:lumOff val="4706"/>
            <a:alphaOff val="0"/>
          </a:schemeClr>
        </a:solidFill>
        <a:ln w="19050" cap="flat" cmpd="sng" algn="ctr">
          <a:solidFill>
            <a:schemeClr val="accent4">
              <a:hueOff val="3529043"/>
              <a:satOff val="324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95" tIns="12700" rIns="69295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4</a:t>
          </a:r>
        </a:p>
      </dsp:txBody>
      <dsp:txXfrm>
        <a:off x="3757054" y="457259"/>
        <a:ext cx="628478" cy="628478"/>
      </dsp:txXfrm>
    </dsp:sp>
    <dsp:sp modelId="{15B0E7E4-4E4A-4E1B-9985-06609EAB076E}">
      <dsp:nvSpPr>
        <dsp:cNvPr id="0" name=""/>
        <dsp:cNvSpPr/>
      </dsp:nvSpPr>
      <dsp:spPr>
        <a:xfrm>
          <a:off x="3013195" y="2993433"/>
          <a:ext cx="2116196" cy="72"/>
        </a:xfrm>
        <a:prstGeom prst="rect">
          <a:avLst/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3438-7974-4CC6-814B-D74000F65CC4}" type="datetimeFigureOut">
              <a:rPr lang="it-IT" smtClean="0"/>
              <a:t>05/10/2018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AF3D-C26A-4B68-9D18-63662429D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0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F25ED-06FD-45DB-B1AA-AE15186BDB0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03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F25ED-06FD-45DB-B1AA-AE15186BDB0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29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11289" y="-16933"/>
            <a:ext cx="11672712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3838" y="4445001"/>
            <a:ext cx="11286260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3818" y="1"/>
            <a:ext cx="7748313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227691" y="213023"/>
            <a:ext cx="11307379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01888" y="668338"/>
            <a:ext cx="10044699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9283" y="3446831"/>
            <a:ext cx="1001608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892095" y="4714242"/>
            <a:ext cx="6143653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6178" y="4954636"/>
            <a:ext cx="398275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68691" y="38199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4162602" y="5057183"/>
            <a:ext cx="687181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55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5448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26467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  <p:sp>
        <p:nvSpPr>
          <p:cNvPr id="10" name="TextBox 9"/>
          <p:cNvSpPr txBox="1"/>
          <p:nvPr/>
        </p:nvSpPr>
        <p:spPr>
          <a:xfrm>
            <a:off x="539040" y="8878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29529" y="290648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95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71656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424404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8" y="4389286"/>
            <a:ext cx="3311540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158053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AFCF-EBD3-4F44-B84D-DF0E5B04D7DE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152391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D0DF-6503-46A4-8E55-59957EFD6FB9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70397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364374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098D-F992-4E2B-9E54-06D6E4610DAF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43605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150E-1691-4E84-92B2-E4400E5C3AB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32487396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093" y="2063396"/>
            <a:ext cx="4788423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7121" y="2063396"/>
            <a:ext cx="479556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463B-DE27-45AA-817A-92F10EDBBA1B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5447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0BBA-AF18-44FC-BB3C-88E5DB204F7E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375746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D53EA-B7ED-49F4-9963-1A1F4313F3DF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8024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3CA5D-DA3C-4C61-8F43-CF5CBEBB52B8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39778547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87756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63654" y="2"/>
            <a:ext cx="4216855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587756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NZ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599-F760-476E-A138-9CC1D9CB3B8B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2917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NZ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NZ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1F6672-3F63-46BA-BC3E-07774E6875E4}" type="slidenum">
              <a:rPr lang="en-NZ" altLang="it-IT" smtClean="0"/>
              <a:pPr/>
              <a:t>‹N›</a:t>
            </a:fld>
            <a:endParaRPr lang="en-NZ" altLang="it-IT"/>
          </a:p>
        </p:txBody>
      </p:sp>
    </p:spTree>
    <p:extLst>
      <p:ext uri="{BB962C8B-B14F-4D97-AF65-F5344CB8AC3E}">
        <p14:creationId xmlns:p14="http://schemas.microsoft.com/office/powerpoint/2010/main" val="37202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ntosicuro.it/sicurezza-sul-lavoro-C-1/ruoli-figure-C-7/rls-C-72/riunioni-periodiche-consigli-temi-da-trattare-modelli-di-verbale-AR-16334/" TargetMode="External"/><Relationship Id="rId2" Type="http://schemas.openxmlformats.org/officeDocument/2006/relationships/image" Target="../media/image10.jpg&amp;ehk=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ltoverbano.it/?p=3465" TargetMode="External"/><Relationship Id="rId2" Type="http://schemas.openxmlformats.org/officeDocument/2006/relationships/image" Target="../media/image11.png&amp;ehk=e9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lp.org/event/capacity-building-workshop-for-oelp-tea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home.com.br/2013/05/01/crs_stat-obsoleto-em-11gr2-e-quais-o-substituira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partpanda.com/categories/group-work-clipar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://nancynwilson.com/building-an-online-business-2/" TargetMode="External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6.jpg&amp;ehk=oTb69PKRVr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8.jpeg"/><Relationship Id="rId9" Type="http://schemas.microsoft.com/office/2007/relationships/diagramDrawing" Target="../diagrams/drawing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hyperlink" Target="http://nancynwilson.com/building-an-online-business-2/" TargetMode="External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6.jpg&amp;ehk=oTb69PKRVr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.jpe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g&amp;ehk=NhQs6tF0GR4geq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7">
            <a:extLst>
              <a:ext uri="{FF2B5EF4-FFF2-40B4-BE49-F238E27FC236}">
                <a16:creationId xmlns:a16="http://schemas.microsoft.com/office/drawing/2014/main" id="{8D0DA51D-18E6-4395-AEC7-F7039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ACB3FB0-348A-4134-B016-30C6290E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2FCBDB6F-C124-4B4D-98D4-3BC18A37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365E93F0-13C3-43A2-8322-5B281D187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65" y="815214"/>
            <a:ext cx="5778684" cy="2901781"/>
          </a:xfrm>
        </p:spPr>
        <p:txBody>
          <a:bodyPr>
            <a:normAutofit/>
          </a:bodyPr>
          <a:lstStyle/>
          <a:p>
            <a:pPr algn="l"/>
            <a:r>
              <a:rPr lang="it-IT" altLang="it-IT" sz="5000" dirty="0">
                <a:latin typeface="Aharoni" panose="02010803020104030203" pitchFamily="2" charset="-79"/>
                <a:cs typeface="Aharoni" panose="02010803020104030203" pitchFamily="2" charset="-79"/>
              </a:rPr>
              <a:t>RETE PER L’INTEGRITA’ E LA TRASPARENZA</a:t>
            </a:r>
            <a:endParaRPr lang="it-IT" sz="5000" dirty="0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D4C657B2-10F4-4761-8FF4-232544DA8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82" y="4206239"/>
            <a:ext cx="6280743" cy="1066971"/>
          </a:xfrm>
        </p:spPr>
        <p:txBody>
          <a:bodyPr>
            <a:normAutofit fontScale="92500"/>
          </a:bodyPr>
          <a:lstStyle/>
          <a:p>
            <a:pPr algn="l"/>
            <a:r>
              <a:rPr lang="it-IT" dirty="0"/>
              <a:t>Come superare la logica del mero adempimento nell’affrontare la gestione del rischio corruzione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67E3D6-0E8D-47F5-9204-6482491A9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0732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7B9688-1AE4-4AB4-A6F2-E1B20081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62454"/>
            <a:ext cx="670909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E19719-0ED7-4B9D-9389-56FE1D10C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magine 22" descr="Immagine che contiene edificio, esterni, cielo, via&#10;&#10;Descrizione generata con affidabilità molto elevata">
            <a:extLst>
              <a:ext uri="{FF2B5EF4-FFF2-40B4-BE49-F238E27FC236}">
                <a16:creationId xmlns:a16="http://schemas.microsoft.com/office/drawing/2014/main" id="{E930A7D1-C4AB-4296-B6FC-CD0AC08C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182" y="960704"/>
            <a:ext cx="3697956" cy="49306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FEFBB6-5587-4A5A-9BB2-BEDE02A38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348" y="407468"/>
            <a:ext cx="1621677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39CC0-66A1-42B7-AC51-5820CE3F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2" y="1339851"/>
            <a:ext cx="2981597" cy="2387963"/>
          </a:xfrm>
        </p:spPr>
        <p:txBody>
          <a:bodyPr>
            <a:normAutofit/>
          </a:bodyPr>
          <a:lstStyle/>
          <a:p>
            <a:r>
              <a:rPr lang="it-IT" sz="3000" b="1" dirty="0">
                <a:latin typeface="Aharoni" panose="02010803020104030203" pitchFamily="2" charset="-79"/>
                <a:cs typeface="Aharoni" panose="02010803020104030203" pitchFamily="2" charset="-79"/>
              </a:rPr>
              <a:t>STRUMENTI OPERATIVI </a:t>
            </a:r>
            <a:b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4" name="Segnaposto contenuto 2"/>
          <p:cNvGraphicFramePr>
            <a:graphicFrameLocks noGrp="1"/>
          </p:cNvGraphicFramePr>
          <p:nvPr>
            <p:ph idx="1"/>
            <p:extLst/>
          </p:nvPr>
        </p:nvGraphicFramePr>
        <p:xfrm>
          <a:off x="5492751" y="2227738"/>
          <a:ext cx="4613547" cy="36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891F4D-F8E7-41F1-A8BB-535D288768AA}"/>
              </a:ext>
            </a:extLst>
          </p:cNvPr>
          <p:cNvSpPr txBox="1"/>
          <p:nvPr/>
        </p:nvSpPr>
        <p:spPr>
          <a:xfrm>
            <a:off x="4223792" y="1696824"/>
            <a:ext cx="5559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1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Obiettivo 1:</a:t>
            </a:r>
          </a:p>
          <a:p>
            <a:pPr defTabSz="457200"/>
            <a:r>
              <a:rPr lang="it-IT" sz="21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Condivisione delle esperienze e confronto operativo</a:t>
            </a:r>
            <a:endParaRPr lang="it-IT" sz="21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4B605FD-4AE2-4A03-B018-8DC2230D0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4894" y="3115017"/>
            <a:ext cx="3415580" cy="24370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0A8FC9-7E86-4525-8B77-218A09591E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32657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CFBCFEDB-3B0E-4485-8682-5880213C66F4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6FA52C-C766-4ED2-A834-9C3D2134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10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86562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39CC0-66A1-42B7-AC51-5820CE3F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545" y="1577848"/>
            <a:ext cx="2561709" cy="1611122"/>
          </a:xfrm>
        </p:spPr>
        <p:txBody>
          <a:bodyPr>
            <a:normAutofit/>
          </a:bodyPr>
          <a:lstStyle/>
          <a:p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STRUMENTI </a:t>
            </a:r>
            <a:b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OPERATIVI </a:t>
            </a:r>
            <a:br>
              <a:rPr lang="it-IT" b="1" dirty="0">
                <a:solidFill>
                  <a:schemeClr val="accent2">
                    <a:lumMod val="75000"/>
                  </a:schemeClr>
                </a:solidFill>
              </a:rPr>
            </a:b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0C4B87-72EC-42E0-9AE8-573832B7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003" y="2749401"/>
            <a:ext cx="5110046" cy="30175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prevista l’istituzione di </a:t>
            </a:r>
            <a:r>
              <a:rPr lang="it-IT" sz="2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“gruppi di lavoro” 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temporanei, coordinati da un referente di categoria</a:t>
            </a:r>
          </a:p>
          <a:p>
            <a:pPr algn="just"/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i temi di analisi saranno individuati dal tavolo di coordinamento, con lo scopo di approfondimento ed elaborazione di proposte operative</a:t>
            </a:r>
          </a:p>
          <a:p>
            <a:pPr algn="just"/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i temi saranno scelti previo sondaggio pressi i RPCT aderenti alla rete</a:t>
            </a:r>
          </a:p>
          <a:p>
            <a:pPr algn="just"/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potranno essere istituiti gruppi di lavoro anche per specifici territori/categorie di amministrazioni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891F4D-F8E7-41F1-A8BB-535D288768AA}"/>
              </a:ext>
            </a:extLst>
          </p:cNvPr>
          <p:cNvSpPr txBox="1"/>
          <p:nvPr/>
        </p:nvSpPr>
        <p:spPr>
          <a:xfrm>
            <a:off x="4842482" y="1481046"/>
            <a:ext cx="5559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2:</a:t>
            </a:r>
          </a:p>
          <a:p>
            <a:pPr defTabSz="457200"/>
            <a:r>
              <a:rPr lang="it-IT" sz="21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Studio, valutazione ed elaborazione di proposte</a:t>
            </a:r>
          </a:p>
        </p:txBody>
      </p:sp>
      <p:pic>
        <p:nvPicPr>
          <p:cNvPr id="43" name="Immagine 42" descr="Immagine che contiene interni, pavimento, tavolo, scrivania&#10;&#10;Descrizione generata con affidabilità molto elevata">
            <a:extLst>
              <a:ext uri="{FF2B5EF4-FFF2-40B4-BE49-F238E27FC236}">
                <a16:creationId xmlns:a16="http://schemas.microsoft.com/office/drawing/2014/main" id="{6A8F9946-B53C-4438-A3E0-B56DE6E23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3552" y="2996953"/>
            <a:ext cx="2991906" cy="23397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D12874-398B-4545-86BD-041A480096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82159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91A48FC4-6FC8-4E21-A4DA-A5ABF33B3067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CCB777-7BD3-4398-96BA-C15B0EAB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11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01502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155C27-5D53-44CC-8E72-D9B0B27F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73" y="1460501"/>
            <a:ext cx="3189139" cy="1542325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Aharoni" panose="02010803020104030203" pitchFamily="2" charset="-79"/>
                <a:cs typeface="Aharoni" panose="02010803020104030203" pitchFamily="2" charset="-79"/>
              </a:rPr>
              <a:t>STRUMENTI OPERATIVI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65B1C-8AB3-4E00-AD99-0DC66C215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286" y="1460501"/>
            <a:ext cx="5094346" cy="393700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it-IT" sz="2100" b="1" i="1" dirty="0">
                <a:latin typeface="Arial" panose="020B0604020202020204" pitchFamily="34" charset="0"/>
                <a:cs typeface="Arial" panose="020B0604020202020204" pitchFamily="34" charset="0"/>
              </a:rPr>
              <a:t>Obiettivo 3 : Costruzione di percorsi formativi e di iniziative pubbliche comuni</a:t>
            </a:r>
          </a:p>
          <a:p>
            <a:endParaRPr lang="it-IT" b="1" i="1" dirty="0"/>
          </a:p>
          <a:p>
            <a:pPr algn="just"/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la Rete organizzerà sia percorsi formativi che iniziative pubbliche comuni</a:t>
            </a:r>
          </a:p>
          <a:p>
            <a:pPr algn="just"/>
            <a:r>
              <a:rPr lang="it-IT" cap="none" dirty="0">
                <a:latin typeface="Arial" panose="020B0604020202020204" pitchFamily="34" charset="0"/>
                <a:cs typeface="Arial" panose="020B0604020202020204" pitchFamily="34" charset="0"/>
              </a:rPr>
              <a:t>la Regione Emilia-Romagna metterà a disposizione a tal fine anche il proprio strumento di formazione gratuita per le pubbliche amministrazioni denominata «piattaforma SELF»</a:t>
            </a:r>
          </a:p>
        </p:txBody>
      </p:sp>
      <p:pic>
        <p:nvPicPr>
          <p:cNvPr id="5" name="Immagine 4" descr="Immagine che contiene interni, pavimento&#10;&#10;Descrizione generata con affidabilità elevata">
            <a:extLst>
              <a:ext uri="{FF2B5EF4-FFF2-40B4-BE49-F238E27FC236}">
                <a16:creationId xmlns:a16="http://schemas.microsoft.com/office/drawing/2014/main" id="{0070ED15-CE1D-492E-99E8-CAD05D55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9195" y="3002825"/>
            <a:ext cx="3074317" cy="239467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EB36FDE-F4D1-4385-B7EA-5B872948A0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332657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8A657067-173A-48EA-AC2D-C9DBF39B5C1C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CA89FB-C49F-4004-9B76-181902E8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12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94656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2B181-94BD-46EC-8C72-76CEF01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FACCIAMO IL PUNTO…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26E6DD-3E51-4DEF-A4D2-7C0BE9323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06196"/>
            <a:ext cx="10394707" cy="3311189"/>
          </a:xfrm>
        </p:spPr>
        <p:txBody>
          <a:bodyPr/>
          <a:lstStyle/>
          <a:p>
            <a:r>
              <a:rPr lang="it-IT" dirty="0"/>
              <a:t>150 ADERENTI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0A7C54-7C29-40B3-B0BD-D8D5B5CC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13</a:t>
            </a:fld>
            <a:endParaRPr lang="en-NZ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BED0A0-D53F-408F-ADEC-08771B30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710" y="460173"/>
            <a:ext cx="1804572" cy="317019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5BB81D6-0504-4B62-9917-30B607176E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141800"/>
              </p:ext>
            </p:extLst>
          </p:nvPr>
        </p:nvGraphicFramePr>
        <p:xfrm>
          <a:off x="2457691" y="460173"/>
          <a:ext cx="90485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696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2B181-94BD-46EC-8C72-76CEF018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99" y="403177"/>
            <a:ext cx="10396883" cy="1151965"/>
          </a:xfrm>
        </p:spPr>
        <p:txBody>
          <a:bodyPr/>
          <a:lstStyle/>
          <a:p>
            <a:r>
              <a:rPr 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ADESIONI DI COMUNI E UNIONI DI </a:t>
            </a:r>
            <a:r>
              <a:rPr lang="it-IT" sz="2800" dirty="0" err="1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COMUNi</a:t>
            </a:r>
            <a:r>
              <a:rPr 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DISTRIBUZIONE PER AREE PROVINCIALI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26E6DD-3E51-4DEF-A4D2-7C0BE93232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06196"/>
            <a:ext cx="10394707" cy="3311189"/>
          </a:xfrm>
        </p:spPr>
        <p:txBody>
          <a:bodyPr/>
          <a:lstStyle/>
          <a:p>
            <a:r>
              <a:rPr lang="it-IT" dirty="0"/>
              <a:t>75  ADERENTI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0A7C54-7C29-40B3-B0BD-D8D5B5CC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14</a:t>
            </a:fld>
            <a:endParaRPr lang="en-NZ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BED0A0-D53F-408F-ADEC-08771B30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233" y="449228"/>
            <a:ext cx="1804572" cy="317019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BDF8C1C5-91EB-4E6B-B805-E27A9C63C2FC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602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87FEB5-BB63-4B8E-A1CA-FCE48978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850578"/>
            <a:ext cx="10396883" cy="1151965"/>
          </a:xfrm>
        </p:spPr>
        <p:txBody>
          <a:bodyPr/>
          <a:lstStyle/>
          <a:p>
            <a:pPr algn="ctr"/>
            <a:r>
              <a:rPr lang="it-IT" sz="2800" dirty="0"/>
              <a:t>Costituzione tavolo di coordinamento CENTRALE</a:t>
            </a:r>
            <a:br>
              <a:rPr lang="it-IT" sz="2800" dirty="0"/>
            </a:br>
            <a:br>
              <a:rPr lang="it-IT" sz="2800" dirty="0"/>
            </a:b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EC9E5A-EF2B-4373-9E4A-1554612E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15</a:t>
            </a:fld>
            <a:endParaRPr lang="en-NZ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100778-A2DB-4870-8DD8-55C2EB92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36" y="368783"/>
            <a:ext cx="1804572" cy="317019"/>
          </a:xfrm>
          <a:prstGeom prst="rect">
            <a:avLst/>
          </a:prstGeom>
        </p:spPr>
      </p:pic>
      <p:pic>
        <p:nvPicPr>
          <p:cNvPr id="8" name="Immagine 7" descr="Immagine che contiene tavolo, interni&#10;&#10;Descrizione generata con affidabilità molto elevata">
            <a:extLst>
              <a:ext uri="{FF2B5EF4-FFF2-40B4-BE49-F238E27FC236}">
                <a16:creationId xmlns:a16="http://schemas.microsoft.com/office/drawing/2014/main" id="{5FDBB3D9-76BD-4DAE-9FB6-1C4057ECC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4703" y="1674108"/>
            <a:ext cx="3823996" cy="318135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B0E7FB-27E5-4561-8A81-F0F57ACEA3E0}"/>
              </a:ext>
            </a:extLst>
          </p:cNvPr>
          <p:cNvSpPr txBox="1"/>
          <p:nvPr/>
        </p:nvSpPr>
        <p:spPr>
          <a:xfrm flipH="1">
            <a:off x="4507620" y="1579025"/>
            <a:ext cx="7000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COMPOSTO DA: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 Referente per ogni categoria di enti aderenti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 esperto per ANCI 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 esperto per UPI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 esperto per UNCEM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 esperto per UNIONCAMERE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COORDINATO DA RPCT Giunta Regione Emilia-Romagna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0B9D6A-934A-4E3A-89E5-C728AE9B3BF0}"/>
              </a:ext>
            </a:extLst>
          </p:cNvPr>
          <p:cNvSpPr/>
          <p:nvPr/>
        </p:nvSpPr>
        <p:spPr>
          <a:xfrm>
            <a:off x="7096011" y="2744179"/>
            <a:ext cx="4412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24 componenti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943967-BBA7-4EBA-AEEF-99B9E1628750}"/>
              </a:ext>
            </a:extLst>
          </p:cNvPr>
          <p:cNvSpPr txBox="1"/>
          <p:nvPr/>
        </p:nvSpPr>
        <p:spPr>
          <a:xfrm>
            <a:off x="841467" y="4945223"/>
            <a:ext cx="35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</a:rPr>
              <a:t>Determinazione 10145 del 28.6.2018</a:t>
            </a:r>
          </a:p>
        </p:txBody>
      </p:sp>
    </p:spTree>
    <p:extLst>
      <p:ext uri="{BB962C8B-B14F-4D97-AF65-F5344CB8AC3E}">
        <p14:creationId xmlns:p14="http://schemas.microsoft.com/office/powerpoint/2010/main" val="208878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2473762-DED5-41DD-BAD2-3DD763A0B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0622" y="1289968"/>
            <a:ext cx="1804572" cy="147619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87FEB5-BB63-4B8E-A1CA-FCE48978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8" y="915892"/>
            <a:ext cx="10396883" cy="1151965"/>
          </a:xfrm>
        </p:spPr>
        <p:txBody>
          <a:bodyPr/>
          <a:lstStyle/>
          <a:p>
            <a:pPr algn="ctr"/>
            <a:r>
              <a:rPr lang="it-IT" sz="2800" dirty="0"/>
              <a:t>LAVORI PROGRAMMATI DAL tavolo di coordinamento CENTRALE</a:t>
            </a:r>
            <a:br>
              <a:rPr lang="it-IT" sz="2800" dirty="0"/>
            </a:br>
            <a:br>
              <a:rPr lang="it-IT" sz="2800" dirty="0"/>
            </a:b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EC9E5A-EF2B-4373-9E4A-1554612E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16</a:t>
            </a:fld>
            <a:endParaRPr lang="en-NZ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100778-A2DB-4870-8DD8-55C2EB920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936" y="368783"/>
            <a:ext cx="1804572" cy="3170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65CE3D-CA90-4A22-B99E-DB61B0076589}"/>
              </a:ext>
            </a:extLst>
          </p:cNvPr>
          <p:cNvSpPr txBox="1"/>
          <p:nvPr/>
        </p:nvSpPr>
        <p:spPr>
          <a:xfrm>
            <a:off x="1171398" y="1670181"/>
            <a:ext cx="9843796" cy="594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1° riunione 5 luglio 2018-  estratto dal verbale dell’incontro 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tabLst>
                <a:tab pos="3028950" algn="l"/>
                <a:tab pos="5943600" algn="r"/>
              </a:tabLst>
            </a:pPr>
            <a:r>
              <a:rPr lang="it-IT" sz="1200" b="1" i="1" dirty="0">
                <a:solidFill>
                  <a:srgbClr val="306785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«… Conclusioni e azioni programmate</a:t>
            </a:r>
            <a:endParaRPr lang="it-IT" sz="1200" i="1" dirty="0"/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Mettere in “rete virtuale”, entro luglio 2018, tutti i componenti del Tavolo di coordinamento per iniziare a comunicare tra loro, attraverso l’applicativo Microsoft Teams, che nel frattempo verrà articolato per canali tematici;</a:t>
            </a:r>
            <a:endParaRPr lang="it-IT" sz="12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Organizzare moduli formativi a settembre 2018 per facilitare l’uso dell’applicativo Microsoft Teams;</a:t>
            </a:r>
            <a:endParaRPr lang="it-IT" sz="12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Avviare da settembre 2018 progressivamente i teams virtuali delle singole categorie, per completare la “rete virtuale”, al massimo entro dicembre. </a:t>
            </a:r>
            <a:endParaRPr lang="it-IT" sz="12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4. Avviare l’inserimento del materiale documentale sul Portale della legalità della Regione, nella sezione dedicata al Progetto “Rete per l’integrità e la Trasparenza”, a partire dal mese in corso, a cura dello staff del RPCT Giunta regionale, tenuto conto anche dei suggerimenti emersi durante l’incontro (link ai siti web degli enti aderenti alla Rete, ad esempio).»  </a:t>
            </a:r>
            <a:endParaRPr lang="it-IT" sz="1200" i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AC4C2CC-8197-41B7-8FB3-AD3CC90D0A67}"/>
              </a:ext>
            </a:extLst>
          </p:cNvPr>
          <p:cNvSpPr/>
          <p:nvPr/>
        </p:nvSpPr>
        <p:spPr>
          <a:xfrm>
            <a:off x="6049211" y="2822146"/>
            <a:ext cx="22901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Fatto!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DCA197B-A08D-4772-B6E9-61F60DAE09E9}"/>
              </a:ext>
            </a:extLst>
          </p:cNvPr>
          <p:cNvSpPr/>
          <p:nvPr/>
        </p:nvSpPr>
        <p:spPr>
          <a:xfrm>
            <a:off x="7194308" y="3331640"/>
            <a:ext cx="22901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Fatto!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8228E97-7712-4120-870B-49EC75DE20BC}"/>
              </a:ext>
            </a:extLst>
          </p:cNvPr>
          <p:cNvSpPr/>
          <p:nvPr/>
        </p:nvSpPr>
        <p:spPr>
          <a:xfrm>
            <a:off x="1442542" y="4096437"/>
            <a:ext cx="22901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corso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C5D5DF9-ADBE-4E43-8716-33B9A4B851E7}"/>
              </a:ext>
            </a:extLst>
          </p:cNvPr>
          <p:cNvSpPr/>
          <p:nvPr/>
        </p:nvSpPr>
        <p:spPr>
          <a:xfrm>
            <a:off x="6359889" y="5018542"/>
            <a:ext cx="229019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 corso</a:t>
            </a:r>
          </a:p>
        </p:txBody>
      </p:sp>
    </p:spTree>
    <p:extLst>
      <p:ext uri="{BB962C8B-B14F-4D97-AF65-F5344CB8AC3E}">
        <p14:creationId xmlns:p14="http://schemas.microsoft.com/office/powerpoint/2010/main" val="286203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87FEB5-BB63-4B8E-A1CA-FCE48978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8" y="915892"/>
            <a:ext cx="10396883" cy="1151965"/>
          </a:xfrm>
        </p:spPr>
        <p:txBody>
          <a:bodyPr/>
          <a:lstStyle/>
          <a:p>
            <a:pPr algn="ctr"/>
            <a:r>
              <a:rPr lang="it-IT" sz="2800" dirty="0"/>
              <a:t>LAVORI PROGRAMMATI DAL tavolo di coordinamento CENTRALE</a:t>
            </a:r>
            <a:br>
              <a:rPr lang="it-IT" sz="2800" dirty="0"/>
            </a:br>
            <a:br>
              <a:rPr lang="it-IT" sz="2800" dirty="0"/>
            </a:br>
            <a:endParaRPr lang="it-IT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EC9E5A-EF2B-4373-9E4A-1554612E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B2D-503B-4B2D-8723-5440BAF8A8C9}" type="slidenum">
              <a:rPr lang="en-NZ" altLang="it-IT" smtClean="0"/>
              <a:pPr/>
              <a:t>17</a:t>
            </a:fld>
            <a:endParaRPr lang="en-NZ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100778-A2DB-4870-8DD8-55C2EB92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36" y="368783"/>
            <a:ext cx="1804572" cy="3170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65CE3D-CA90-4A22-B99E-DB61B0076589}"/>
              </a:ext>
            </a:extLst>
          </p:cNvPr>
          <p:cNvSpPr txBox="1"/>
          <p:nvPr/>
        </p:nvSpPr>
        <p:spPr>
          <a:xfrm>
            <a:off x="1171398" y="1670181"/>
            <a:ext cx="98437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2° riunione - 2 ottobre 2018</a:t>
            </a:r>
          </a:p>
          <a:p>
            <a:pPr algn="ctr"/>
            <a:endParaRPr lang="it-IT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Decisioni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Istituzione di due gruppi di lavori di 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5-6 componenti ciascuno</a:t>
            </a:r>
          </a:p>
          <a:p>
            <a:pPr marL="342900" indent="-342900">
              <a:buAutoNum type="arabicPeriod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2.  Questionario a tutti gli aderenti per individuare temi di maggiore interesse da approfondire    (es.: antiriciclaggio, metodologia di valutazione del rischio corruzione)</a:t>
            </a:r>
          </a:p>
          <a:p>
            <a:r>
              <a:rPr lang="it-IT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sz="12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8D1FFAE9-7824-4F5F-A1B0-71F441F9EE4D}"/>
              </a:ext>
            </a:extLst>
          </p:cNvPr>
          <p:cNvSpPr/>
          <p:nvPr/>
        </p:nvSpPr>
        <p:spPr>
          <a:xfrm>
            <a:off x="5186110" y="2656629"/>
            <a:ext cx="907186" cy="914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1A46995-9457-4675-995F-7835EF970AC8}"/>
              </a:ext>
            </a:extLst>
          </p:cNvPr>
          <p:cNvSpPr/>
          <p:nvPr/>
        </p:nvSpPr>
        <p:spPr>
          <a:xfrm>
            <a:off x="6121739" y="2636776"/>
            <a:ext cx="21451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Formazione</a:t>
            </a:r>
          </a:p>
          <a:p>
            <a:pPr algn="ctr"/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F1727B1-B7E3-41BC-B3F6-AF2C0B516381}"/>
              </a:ext>
            </a:extLst>
          </p:cNvPr>
          <p:cNvSpPr/>
          <p:nvPr/>
        </p:nvSpPr>
        <p:spPr>
          <a:xfrm>
            <a:off x="6070262" y="3217613"/>
            <a:ext cx="534793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Descrizione del contesto esterno</a:t>
            </a:r>
          </a:p>
          <a:p>
            <a:pPr algn="ctr"/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 il prossimo Piano triennale</a:t>
            </a:r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Immagine 12" descr="Immagine che contiene clipart&#10;&#10;Descrizione generata con affidabilità elevata">
            <a:extLst>
              <a:ext uri="{FF2B5EF4-FFF2-40B4-BE49-F238E27FC236}">
                <a16:creationId xmlns:a16="http://schemas.microsoft.com/office/drawing/2014/main" id="{358C2213-A221-43D0-BE61-44E0A0B2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52564" y="1559112"/>
            <a:ext cx="2436470" cy="15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0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578E50-7A88-4032-A5DF-F7CD13C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8611" y="1731610"/>
            <a:ext cx="1895912" cy="1680281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F81798BC-8D0B-49B2-B285-961EFAC349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59" y="239503"/>
            <a:ext cx="1806161" cy="314509"/>
          </a:xfrm>
          <a:prstGeom prst="rect">
            <a:avLst/>
          </a:prstGeom>
          <a:solidFill>
            <a:srgbClr val="FFFFFF"/>
          </a:solidFill>
          <a:ln w="57150" cmpd="thickThin">
            <a:noFill/>
            <a:miter lim="8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AD9DE5-7FA1-424A-908D-5D6ECE6F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862" y="1457441"/>
            <a:ext cx="5557231" cy="977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  <a:t>ADERIRE  ALLA RETE</a:t>
            </a:r>
            <a:br>
              <a:rPr lang="it-IT" sz="2100" b="1" dirty="0"/>
            </a:br>
            <a:endParaRPr lang="it-IT" sz="2100" b="1" dirty="0"/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610693"/>
              </p:ext>
            </p:extLst>
          </p:nvPr>
        </p:nvGraphicFramePr>
        <p:xfrm>
          <a:off x="1775520" y="2078946"/>
          <a:ext cx="614751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itolo 4">
            <a:extLst>
              <a:ext uri="{FF2B5EF4-FFF2-40B4-BE49-F238E27FC236}">
                <a16:creationId xmlns:a16="http://schemas.microsoft.com/office/drawing/2014/main" id="{AD7FB348-D7C3-4319-811A-A898F9EA5278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CCECD55-DA43-400F-8FCF-D0DC9174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18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55982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B578E50-7A88-4032-A5DF-F7CD13C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6033" y="1307846"/>
            <a:ext cx="1895912" cy="1549908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magine 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F81798BC-8D0B-49B2-B285-961EFAC349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347361"/>
            <a:ext cx="1806161" cy="314509"/>
          </a:xfrm>
          <a:prstGeom prst="rect">
            <a:avLst/>
          </a:prstGeom>
          <a:solidFill>
            <a:srgbClr val="FFFFFF"/>
          </a:solidFill>
          <a:ln w="57150" cmpd="thickThin">
            <a:noFill/>
            <a:miter lim="800000"/>
          </a:ln>
        </p:spPr>
      </p:pic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59306"/>
              </p:ext>
            </p:extLst>
          </p:nvPr>
        </p:nvGraphicFramePr>
        <p:xfrm>
          <a:off x="2423592" y="2492896"/>
          <a:ext cx="543785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itolo 4">
            <a:extLst>
              <a:ext uri="{FF2B5EF4-FFF2-40B4-BE49-F238E27FC236}">
                <a16:creationId xmlns:a16="http://schemas.microsoft.com/office/drawing/2014/main" id="{721CE4DB-EC09-428D-B1C1-B6824C3C1DE4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F52088C-0968-49DC-BBEA-92499BC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19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79752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10184-8D4A-48C5-B9FC-C91A1B07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301" y="1700808"/>
            <a:ext cx="8270397" cy="417646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 unico della </a:t>
            </a:r>
            <a:r>
              <a:rPr lang="it-IT" sz="2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legalita’</a:t>
            </a:r>
            <a:r>
              <a:rPr lang="it-IT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legge regionale 28 ottobre 2016, n. 18</a:t>
            </a:r>
          </a:p>
          <a:p>
            <a:pPr marL="0" indent="0" algn="ctr">
              <a:buNone/>
            </a:pP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tra le misure per promuovere l’etica pubblica e per contrastare la corruzione</a:t>
            </a:r>
          </a:p>
          <a:p>
            <a:pPr marL="0" indent="0" algn="ctr">
              <a:buNone/>
            </a:pPr>
            <a:r>
              <a:rPr lang="it-IT" sz="2600" b="1" cap="non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prevede </a:t>
            </a:r>
          </a:p>
          <a:p>
            <a:pPr marL="0" indent="0" algn="just">
              <a:buNone/>
            </a:pP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l’attivazione di  una “</a:t>
            </a:r>
            <a:r>
              <a:rPr lang="it-IT" sz="2600" i="1" cap="none" dirty="0">
                <a:latin typeface="Arial" panose="020B0604020202020204" pitchFamily="34" charset="0"/>
                <a:cs typeface="Arial" panose="020B0604020202020204" pitchFamily="34" charset="0"/>
              </a:rPr>
              <a:t>Rete per l'integrità e la trasparenza</a:t>
            </a: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”, quale sede di confronto volontaria a cui possono partecipare i responsabili della prevenzione della corruzione e i responsabili per la trasparenza degli enti del territorio regionale per:</a:t>
            </a:r>
          </a:p>
          <a:p>
            <a:pPr marL="0" indent="0" algn="just">
              <a:buNone/>
            </a:pP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a) condividere esperienze e attività di prevenzione messe in campo con i rispettivi piani triennali di prevenzione della corruzione</a:t>
            </a:r>
          </a:p>
          <a:p>
            <a:pPr marL="0" indent="0" algn="just">
              <a:buNone/>
            </a:pP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b) organizzare attività comuni di formazione, con particolare attenzione ai settori a rischio di corruzione</a:t>
            </a:r>
          </a:p>
          <a:p>
            <a:pPr marL="0" indent="0" algn="just">
              <a:buNone/>
            </a:pPr>
            <a:r>
              <a:rPr lang="it-IT" sz="2600" cap="none" dirty="0">
                <a:latin typeface="Arial" panose="020B0604020202020204" pitchFamily="34" charset="0"/>
                <a:cs typeface="Arial" panose="020B0604020202020204" pitchFamily="34" charset="0"/>
              </a:rPr>
              <a:t>c) confrontare e condividere valutazioni e proposte tra istituzioni, associazioni e cittadini</a:t>
            </a:r>
          </a:p>
          <a:p>
            <a:endParaRPr lang="it-IT" sz="1125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03A234D-E6FF-4ED6-B820-61F831047A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510831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7BB266E4-C652-4548-8534-CF987A00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995" y="810056"/>
            <a:ext cx="8157702" cy="1151965"/>
          </a:xfrm>
        </p:spPr>
        <p:txBody>
          <a:bodyPr/>
          <a:lstStyle/>
          <a:p>
            <a:r>
              <a:rPr lang="it-IT" alt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  LA RETE PER L’INTEGRITA’ E LA TRASPARENZA</a:t>
            </a:r>
            <a:br>
              <a:rPr lang="it-IT" altLang="it-IT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13B2A9-F009-4AC9-A696-42083530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2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42358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9038DE-CC94-48C9-9EE0-F72D9683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625" y="1469515"/>
            <a:ext cx="7797662" cy="1151965"/>
          </a:xfrm>
          <a:effectLst>
            <a:glow rad="127000">
              <a:schemeClr val="bg2"/>
            </a:glow>
          </a:effectLst>
        </p:spPr>
        <p:txBody>
          <a:bodyPr>
            <a:noAutofit/>
          </a:bodyPr>
          <a:lstStyle/>
          <a:p>
            <a:pPr algn="ctr"/>
            <a:r>
              <a:rPr lang="it-IT" sz="2800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PER INFORMAZIONI E COPIA DEL MODULO DI ADESIONE PER ORA </a:t>
            </a:r>
          </a:p>
        </p:txBody>
      </p:sp>
      <p:pic>
        <p:nvPicPr>
          <p:cNvPr id="23" name="Segnaposto contenuto 22" descr="Immagine che contiene pavimento, parete, sedendo&#10;&#10;Descrizione generata con affidabilità elevata">
            <a:extLst>
              <a:ext uri="{FF2B5EF4-FFF2-40B4-BE49-F238E27FC236}">
                <a16:creationId xmlns:a16="http://schemas.microsoft.com/office/drawing/2014/main" id="{C23CE705-56F5-41A7-8200-EA37DEE34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921" y="3595967"/>
            <a:ext cx="1869492" cy="1869492"/>
          </a:xfrm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37968FA1-5211-4ED3-8D0E-71D44FAEFFC6}"/>
              </a:ext>
            </a:extLst>
          </p:cNvPr>
          <p:cNvSpPr txBox="1">
            <a:spLocks/>
          </p:cNvSpPr>
          <p:nvPr/>
        </p:nvSpPr>
        <p:spPr>
          <a:xfrm>
            <a:off x="2048715" y="873144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pic>
        <p:nvPicPr>
          <p:cNvPr id="7" name="Immagine 6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5A84D8D9-ED7F-42F7-8BD5-466A45B0B3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347361"/>
            <a:ext cx="1806161" cy="314509"/>
          </a:xfrm>
          <a:prstGeom prst="rect">
            <a:avLst/>
          </a:prstGeom>
          <a:solidFill>
            <a:srgbClr val="FFFFFF"/>
          </a:solidFill>
          <a:ln w="57150" cmpd="thickThin">
            <a:noFill/>
            <a:miter lim="800000"/>
          </a:ln>
        </p:spPr>
      </p:pic>
      <p:pic>
        <p:nvPicPr>
          <p:cNvPr id="10" name="Segnaposto contenuto 22" descr="Immagine che contiene pavimento, parete, sedendo&#10;&#10;Descrizione generata con affidabilità elevata">
            <a:extLst>
              <a:ext uri="{FF2B5EF4-FFF2-40B4-BE49-F238E27FC236}">
                <a16:creationId xmlns:a16="http://schemas.microsoft.com/office/drawing/2014/main" id="{848B0781-3048-4B30-BB89-A9C3ED77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926636"/>
            <a:ext cx="2492656" cy="249265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80A46E-E466-4811-B881-6AF7F960DC07}"/>
              </a:ext>
            </a:extLst>
          </p:cNvPr>
          <p:cNvSpPr txBox="1"/>
          <p:nvPr/>
        </p:nvSpPr>
        <p:spPr>
          <a:xfrm>
            <a:off x="3503712" y="4299881"/>
            <a:ext cx="691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anticorruzione@regione.emilia-romagna.it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3706BE-02FE-474A-AC2E-66401F71D5B8}"/>
              </a:ext>
            </a:extLst>
          </p:cNvPr>
          <p:cNvSpPr/>
          <p:nvPr/>
        </p:nvSpPr>
        <p:spPr>
          <a:xfrm>
            <a:off x="4176224" y="2681898"/>
            <a:ext cx="4176464" cy="584775"/>
          </a:xfrm>
          <a:prstGeom prst="rect">
            <a:avLst/>
          </a:prstGeom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it-IT" sz="3200" b="1" dirty="0">
                <a:ln w="12700">
                  <a:solidFill>
                    <a:srgbClr val="B80E0F"/>
                  </a:solidFill>
                  <a:prstDash val="solid"/>
                </a:ln>
                <a:pattFill prst="pct50">
                  <a:fgClr>
                    <a:srgbClr val="B80E0F"/>
                  </a:fgClr>
                  <a:bgClr>
                    <a:srgbClr val="B80E0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B80E0F"/>
                  </a:outerShdw>
                </a:effectLst>
                <a:latin typeface="Impact" panose="020B0806030902050204"/>
              </a:rPr>
              <a:t>contattare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381F37A3-F45B-4729-A178-0FD889CC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20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4217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435C6-330E-4499-8EEA-B1A0DCCF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175" y="1361375"/>
            <a:ext cx="7200897" cy="977900"/>
          </a:xfrm>
        </p:spPr>
        <p:txBody>
          <a:bodyPr>
            <a:normAutofit/>
          </a:bodyPr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DEL PROGETTO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/>
          </p:nvPr>
        </p:nvGraphicFramePr>
        <p:xfrm>
          <a:off x="2346722" y="2431136"/>
          <a:ext cx="7543800" cy="283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84479179-B211-4DCC-84E4-2A12A2D434C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73" y="466370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7B258FCB-11D7-460C-A562-2595DA4617C0}"/>
              </a:ext>
            </a:extLst>
          </p:cNvPr>
          <p:cNvSpPr txBox="1">
            <a:spLocks/>
          </p:cNvSpPr>
          <p:nvPr/>
        </p:nvSpPr>
        <p:spPr>
          <a:xfrm>
            <a:off x="1919536" y="100283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42B545-B554-4D39-88F0-84FE893F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3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43090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7FDFD-E29A-4C36-B936-9CBFA61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518" y="918344"/>
            <a:ext cx="7200897" cy="977900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DEL PROGETTO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244210-1AB1-4BDC-B2EB-C33FA0FC856A}"/>
              </a:ext>
            </a:extLst>
          </p:cNvPr>
          <p:cNvSpPr/>
          <p:nvPr/>
        </p:nvSpPr>
        <p:spPr>
          <a:xfrm>
            <a:off x="4511825" y="1766692"/>
            <a:ext cx="2821927" cy="692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it-IT" altLang="it-IT" sz="4050" b="1" dirty="0">
                <a:ln w="22225">
                  <a:solidFill>
                    <a:srgbClr val="A6987D"/>
                  </a:solidFill>
                  <a:prstDash val="solid"/>
                </a:ln>
                <a:solidFill>
                  <a:srgbClr val="A6987D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IN SINTESI</a:t>
            </a:r>
            <a:endParaRPr lang="it-IT" sz="4050" b="1" dirty="0">
              <a:ln w="22225">
                <a:solidFill>
                  <a:srgbClr val="A6987D"/>
                </a:solidFill>
                <a:prstDash val="solid"/>
              </a:ln>
              <a:solidFill>
                <a:srgbClr val="A6987D">
                  <a:lumMod val="40000"/>
                  <a:lumOff val="6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841277-219A-495D-9533-D718E8DCB46F}"/>
              </a:ext>
            </a:extLst>
          </p:cNvPr>
          <p:cNvSpPr txBox="1"/>
          <p:nvPr/>
        </p:nvSpPr>
        <p:spPr>
          <a:xfrm>
            <a:off x="2160815" y="2774949"/>
            <a:ext cx="797230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b="1" dirty="0">
                <a:solidFill>
                  <a:srgbClr val="B80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«FARE DI PIU’ CON MENO»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rendere più efficiente ed efficace la strategia di contrasto alla corruzione grazie a economie di scala (es. formazione) e sinergie tra i RPCT del territorio</a:t>
            </a:r>
          </a:p>
          <a:p>
            <a:pPr defTabSz="457200"/>
            <a:endParaRPr lang="it-IT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it-IT" b="1" dirty="0">
                <a:solidFill>
                  <a:srgbClr val="B80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UNA DIFFUSA CULTURA DELLA LEGALITA</a:t>
            </a:r>
            <a:r>
              <a:rPr lang="it-IT" dirty="0">
                <a:solidFill>
                  <a:srgbClr val="B80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sensibilizzare la popolazione cominciando dalle giovani generazioni (fondamentale per la riuscita del progetto è la collaborazione con il mondo della scuola)  </a:t>
            </a:r>
          </a:p>
          <a:p>
            <a:pPr defTabSz="457200"/>
            <a:endParaRPr lang="it-IT" sz="2100" b="1" dirty="0">
              <a:solidFill>
                <a:srgbClr val="80737A"/>
              </a:solidFill>
              <a:latin typeface="Impact" panose="020B080603090205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A20125-6262-4113-AD19-62589714F2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76673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7B2B4CEA-BD30-4919-BE8D-8E5C660E55C6}"/>
              </a:ext>
            </a:extLst>
          </p:cNvPr>
          <p:cNvSpPr txBox="1">
            <a:spLocks/>
          </p:cNvSpPr>
          <p:nvPr/>
        </p:nvSpPr>
        <p:spPr>
          <a:xfrm>
            <a:off x="2068113" y="60765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BCEE88-4DBD-45CF-ADD3-3AEDBFBC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4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22056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70561-3DFF-4E84-91BA-E565446C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700" y="1648558"/>
            <a:ext cx="2484156" cy="35959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1800" dirty="0">
                <a:latin typeface="Aharoni" panose="02010803020104030203" pitchFamily="2" charset="-79"/>
                <a:cs typeface="Aharoni" panose="02010803020104030203" pitchFamily="2" charset="-79"/>
              </a:rPr>
              <a:t>CARATTERISTICHE</a:t>
            </a:r>
            <a:br>
              <a:rPr lang="it-IT" sz="1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1800" dirty="0">
                <a:latin typeface="Aharoni" panose="02010803020104030203" pitchFamily="2" charset="-79"/>
                <a:cs typeface="Aharoni" panose="02010803020104030203" pitchFamily="2" charset="-79"/>
              </a:rPr>
              <a:t>DELLA RETE PER L’INTEGRITA’ E LA TRASPARENZA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/>
          </p:nvPr>
        </p:nvGraphicFramePr>
        <p:xfrm>
          <a:off x="4511824" y="1478278"/>
          <a:ext cx="5760640" cy="30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B5F87B77-8CA9-4ECC-907D-65DCB0B1E72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70" y="332657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Titolo 4">
            <a:extLst>
              <a:ext uri="{FF2B5EF4-FFF2-40B4-BE49-F238E27FC236}">
                <a16:creationId xmlns:a16="http://schemas.microsoft.com/office/drawing/2014/main" id="{04F40454-1305-4980-BF1F-8F53731CDBD1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344654-ADF3-41FA-9818-7B8449BF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5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92977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3E91E-5556-4DEC-A4E4-8B0B941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2" y="1339850"/>
            <a:ext cx="2561709" cy="4178300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latin typeface="Aharoni" panose="02010803020104030203" pitchFamily="2" charset="-79"/>
                <a:cs typeface="Aharoni" panose="02010803020104030203" pitchFamily="2" charset="-79"/>
              </a:rPr>
              <a:t>VANTAGGI PER ENTI  E  RPCT</a:t>
            </a:r>
          </a:p>
        </p:txBody>
      </p:sp>
      <p:graphicFrame>
        <p:nvGraphicFramePr>
          <p:cNvPr id="19" name="Segnaposto contenuto 2"/>
          <p:cNvGraphicFramePr>
            <a:graphicFrameLocks noGrp="1"/>
          </p:cNvGraphicFramePr>
          <p:nvPr>
            <p:ph idx="1"/>
            <p:extLst/>
          </p:nvPr>
        </p:nvGraphicFramePr>
        <p:xfrm>
          <a:off x="4632380" y="1339850"/>
          <a:ext cx="5657851" cy="432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4F7B043-AA69-462C-BDED-C267A77D634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4665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7653892-05F4-4B77-BB99-A93741731528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585BAA3-0B4E-4C75-8689-08EC39B1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6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82606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E3E91E-5556-4DEC-A4E4-8B0B9412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2" y="1339850"/>
            <a:ext cx="2561709" cy="4178300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latin typeface="Aharoni" panose="02010803020104030203" pitchFamily="2" charset="-79"/>
                <a:cs typeface="Aharoni" panose="02010803020104030203" pitchFamily="2" charset="-79"/>
              </a:rPr>
              <a:t>VANTAGGI PER ENTI  E  RPCT</a:t>
            </a:r>
          </a:p>
        </p:txBody>
      </p:sp>
      <p:graphicFrame>
        <p:nvGraphicFramePr>
          <p:cNvPr id="19" name="Segnaposto contenuto 2"/>
          <p:cNvGraphicFramePr>
            <a:graphicFrameLocks noGrp="1"/>
          </p:cNvGraphicFramePr>
          <p:nvPr>
            <p:ph idx="1"/>
            <p:extLst/>
          </p:nvPr>
        </p:nvGraphicFramePr>
        <p:xfrm>
          <a:off x="4349668" y="1237851"/>
          <a:ext cx="5657851" cy="432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14F7B043-AA69-462C-BDED-C267A77D634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4665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F7653892-05F4-4B77-BB99-A93741731528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8F06A9-FD56-43BF-BC00-93D01C90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7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83124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BF431C-F55A-42A9-B7C8-3E40AA7F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220" y="1251676"/>
            <a:ext cx="3164384" cy="4178300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latin typeface="Aharoni" panose="02010803020104030203" pitchFamily="2" charset="-79"/>
                <a:cs typeface="Aharoni" panose="02010803020104030203" pitchFamily="2" charset="-79"/>
              </a:rPr>
              <a:t>MODELLO DI GOVERNANCE</a:t>
            </a:r>
          </a:p>
        </p:txBody>
      </p:sp>
      <p:graphicFrame>
        <p:nvGraphicFramePr>
          <p:cNvPr id="20" name="Segnaposto contenuto 19">
            <a:extLst>
              <a:ext uri="{FF2B5EF4-FFF2-40B4-BE49-F238E27FC236}">
                <a16:creationId xmlns:a16="http://schemas.microsoft.com/office/drawing/2014/main" id="{E9BEACB8-4D40-42DF-B00C-1FEC38278F9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72990" y="1496771"/>
          <a:ext cx="5123906" cy="4044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70EE5F30-687E-461E-BF7E-0314C8C26454}"/>
              </a:ext>
            </a:extLst>
          </p:cNvPr>
          <p:cNvSpPr/>
          <p:nvPr/>
        </p:nvSpPr>
        <p:spPr>
          <a:xfrm>
            <a:off x="4670418" y="1350919"/>
            <a:ext cx="5305955" cy="692497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FFC000"/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457200"/>
            <a:r>
              <a:rPr lang="it-IT" sz="4050" b="1" dirty="0">
                <a:ln w="12700">
                  <a:solidFill>
                    <a:srgbClr val="B80E0F"/>
                  </a:solidFill>
                  <a:prstDash val="solid"/>
                </a:ln>
                <a:solidFill>
                  <a:srgbClr val="A6987D"/>
                </a:solidFill>
                <a:effectLst>
                  <a:outerShdw dist="38100" dir="2640000" algn="bl" rotWithShape="0">
                    <a:srgbClr val="B80E0F"/>
                  </a:outerShdw>
                </a:effectLst>
                <a:latin typeface="Impact" panose="020B0806030902050204"/>
              </a:rPr>
              <a:t>sistema multilivello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18FC45-9FAE-4D6F-B182-D0D2BF7C470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32657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Titolo 4">
            <a:extLst>
              <a:ext uri="{FF2B5EF4-FFF2-40B4-BE49-F238E27FC236}">
                <a16:creationId xmlns:a16="http://schemas.microsoft.com/office/drawing/2014/main" id="{34EE1E8F-AD6B-4C68-9D57-5F487E1CAB78}"/>
              </a:ext>
            </a:extLst>
          </p:cNvPr>
          <p:cNvSpPr txBox="1">
            <a:spLocks/>
          </p:cNvSpPr>
          <p:nvPr/>
        </p:nvSpPr>
        <p:spPr>
          <a:xfrm>
            <a:off x="1939194" y="661870"/>
            <a:ext cx="815770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4578D8E-87AE-472C-A768-ED07EA19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D6B6B2D-503B-4B2D-8723-5440BAF8A8C9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8</a:t>
            </a:fld>
            <a:endParaRPr lang="en-NZ" altLang="it-IT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4643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31A7A-10F1-4B3B-A677-BA21FDA1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74" y="-604537"/>
            <a:ext cx="6307493" cy="4178300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MODELLO DI GOVERNANCE</a:t>
            </a:r>
          </a:p>
        </p:txBody>
      </p:sp>
      <p:graphicFrame>
        <p:nvGraphicFramePr>
          <p:cNvPr id="5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498890"/>
              </p:ext>
            </p:extLst>
          </p:nvPr>
        </p:nvGraphicFramePr>
        <p:xfrm>
          <a:off x="93306" y="1794755"/>
          <a:ext cx="11796848" cy="5240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639E28DB-CE57-433E-B947-B562F61B37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4665"/>
            <a:ext cx="1619726" cy="238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itolo 4">
            <a:extLst>
              <a:ext uri="{FF2B5EF4-FFF2-40B4-BE49-F238E27FC236}">
                <a16:creationId xmlns:a16="http://schemas.microsoft.com/office/drawing/2014/main" id="{85B779EA-594C-4F6D-8789-88577A32AAD8}"/>
              </a:ext>
            </a:extLst>
          </p:cNvPr>
          <p:cNvSpPr txBox="1">
            <a:spLocks/>
          </p:cNvSpPr>
          <p:nvPr/>
        </p:nvSpPr>
        <p:spPr>
          <a:xfrm>
            <a:off x="2208269" y="642790"/>
            <a:ext cx="88111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800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RETE PER L’INTEGRITA’ E LA TRASPARENZA</a:t>
            </a:r>
            <a:br>
              <a:rPr lang="it-IT" altLang="it-IT" dirty="0">
                <a:solidFill>
                  <a:srgbClr val="B80E0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it-IT" dirty="0">
              <a:solidFill>
                <a:srgbClr val="B80E0F"/>
              </a:solidFill>
              <a:latin typeface="Impact" panose="020B080603090205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D75D62-E906-4D4C-B601-0DE052EE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F31B3D5-407F-46DD-AC3F-C6B84F27045B}" type="slidenum">
              <a:rPr lang="en-NZ" altLang="it-IT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457200"/>
              <a:t>9</a:t>
            </a:fld>
            <a:endParaRPr lang="en-NZ" altLang="it-IT" dirty="0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429200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1330</Words>
  <Application>Microsoft Office PowerPoint</Application>
  <PresentationFormat>Widescreen</PresentationFormat>
  <Paragraphs>203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Aharoni</vt:lpstr>
      <vt:lpstr>Arial</vt:lpstr>
      <vt:lpstr>Calibri</vt:lpstr>
      <vt:lpstr>Century Gothic</vt:lpstr>
      <vt:lpstr>Impact</vt:lpstr>
      <vt:lpstr>Times New Roman</vt:lpstr>
      <vt:lpstr>Evento</vt:lpstr>
      <vt:lpstr>RETE PER L’INTEGRITA’ E LA TRASPARENZA</vt:lpstr>
      <vt:lpstr>  LA RETE PER L’INTEGRITA’ E LA TRASPARENZA </vt:lpstr>
      <vt:lpstr>OBIETTIVI DEL PROGETTO</vt:lpstr>
      <vt:lpstr>OBIETTIVI DEL PROGETTO</vt:lpstr>
      <vt:lpstr>CARATTERISTICHE DELLA RETE PER L’INTEGRITA’ E LA TRASPARENZA</vt:lpstr>
      <vt:lpstr>VANTAGGI PER ENTI  E  RPCT</vt:lpstr>
      <vt:lpstr>VANTAGGI PER ENTI  E  RPCT</vt:lpstr>
      <vt:lpstr>MODELLO DI GOVERNANCE</vt:lpstr>
      <vt:lpstr>MODELLO DI GOVERNANCE</vt:lpstr>
      <vt:lpstr>STRUMENTI OPERATIVI  </vt:lpstr>
      <vt:lpstr>STRUMENTI  OPERATIVI  </vt:lpstr>
      <vt:lpstr>STRUMENTI OPERATIVI </vt:lpstr>
      <vt:lpstr>FACCIAMO IL PUNTO…</vt:lpstr>
      <vt:lpstr>ADESIONI DI COMUNI E UNIONI DI COMUNi – DISTRIBUZIONE PER AREE PROVINCIALI</vt:lpstr>
      <vt:lpstr>Costituzione tavolo di coordinamento CENTRALE  </vt:lpstr>
      <vt:lpstr>LAVORI PROGRAMMATI DAL tavolo di coordinamento CENTRALE  </vt:lpstr>
      <vt:lpstr>LAVORI PROGRAMMATI DAL tavolo di coordinamento CENTRALE  </vt:lpstr>
      <vt:lpstr>ADERIRE  ALLA RETE </vt:lpstr>
      <vt:lpstr>Presentazione standard di PowerPoint</vt:lpstr>
      <vt:lpstr>PER INFORMAZIONI E COPIA DEL MODULO DI ADESIONE PER ORA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 PER L’INTEGRITA’ E LA TRASPARENZA</dc:title>
  <dc:creator>Pazzi Ivanna</dc:creator>
  <cp:lastModifiedBy>Pazzi Ivanna</cp:lastModifiedBy>
  <cp:revision>32</cp:revision>
  <dcterms:created xsi:type="dcterms:W3CDTF">2018-09-17T10:07:20Z</dcterms:created>
  <dcterms:modified xsi:type="dcterms:W3CDTF">2018-10-05T15:39:16Z</dcterms:modified>
</cp:coreProperties>
</file>